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660" r:id="rId11"/>
    <p:sldMasterId id="2147483672" r:id="rId12"/>
    <p:sldMasterId id="2147483684" r:id="rId13"/>
    <p:sldMasterId id="2147483696" r:id="rId14"/>
    <p:sldMasterId id="2147483708" r:id="rId15"/>
    <p:sldMasterId id="2147483732" r:id="rId16"/>
    <p:sldMasterId id="2147483744" r:id="rId17"/>
    <p:sldMasterId id="2147483756" r:id="rId18"/>
    <p:sldMasterId id="2147483768" r:id="rId19"/>
    <p:sldMasterId id="2147483720" r:id="rId20"/>
  </p:sldMasterIdLst>
  <p:sldIdLst>
    <p:sldId id="262" r:id="rId21"/>
    <p:sldId id="258" r:id="rId22"/>
    <p:sldId id="259" r:id="rId23"/>
    <p:sldId id="260" r:id="rId24"/>
    <p:sldId id="261" r:id="rId25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882DC7-0661-4CF9-A953-96DC7DB2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E05D-66CC-4EF3-8D71-9E0E87B440A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F57194-C2E1-48C7-A0FF-D8CB49F8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5FACD-0FBE-477C-AF7A-4A921AFF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DBE6-E09F-46C8-9D81-423D46970C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77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22F9B1-29F1-496D-B17D-FCD22575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7601-B595-432E-BDA7-619B12FD099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DBB222-D05F-43DD-ADE0-20B6120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B67CA5-BF8B-4860-80B7-7477E38B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4DD1-31BF-46F7-AC0E-6EFC99A1A2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158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9195B0-C9C7-4121-8196-3EF42281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AD60-F863-4936-927C-A474F80C4B5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D9A37C-0251-4F77-AECE-CD23FAF2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1607B7-EB37-43E3-B9CD-848B0CB0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50BC-E8E1-4C98-8E24-CC2AEEFD54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1282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9EE54A-9F96-4CD8-8DA9-51E223E8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F453-9E91-4C0E-8D48-3611AD5951C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B280D3-F816-482E-911C-AB530A42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19FA2E-C70E-4155-B718-147256A4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5EB8-6357-48FF-A0C6-F696DC9185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626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2D72B0-34ED-4372-857B-C59C874B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910E-4703-45F6-A99A-443C227ACD73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834BBB-ECF5-4C24-8D05-0543CB1A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E95CEC-7303-4E91-AECE-BE52F580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6404-B251-46F6-89C9-88728B44AF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95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C971064-E742-4C63-A0D0-F1EF5FB1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2DC1-100D-4ED6-B225-B8BDC8AD96E6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22DFA95-63BF-4F9E-892F-FB17CCE7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7FEBD7F-FD18-4D2A-8292-98C1216A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128A-EA0D-4801-B9B4-BE270F43D9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491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2187657-5B4E-4170-BAFB-0E3B0559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5F79-FBB9-467A-BB0D-A3E8382833D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2FA2D30-0E21-4B8F-952F-39FC1A01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B7B8201-6ADC-41C3-BD12-AB7E78FC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95F7-CE3D-41EE-8037-04D8A6FB2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4979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E89C530-2727-4E57-8304-2AC3093E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22DD-961B-4F42-8910-D821E34EE75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332FF3FC-45D5-4D1C-80A9-C9F59DE0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637AF18-7B3C-4CD3-964D-2C16EB6D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C4B5-51C9-4B91-A85C-A3FB74C3C2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5049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58BCCC0-6BFE-4991-93A2-42C84347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03D4-BA2C-4A3D-B34F-B35A89EFF26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2CD4F59-CBAC-4C91-BDA2-E0012C05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7368D95-1175-4AB9-891E-4E2A729E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73A-671D-4019-A9D8-F791249D0F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730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CBEF518-5761-4958-9857-0CB63B8C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2DBE-F598-441B-8423-E7AD5499FA9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DE77602-DF94-44B9-81B0-F3EFAEF5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002EC3B-7A1D-49B3-9BE8-2D6E201F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7C2C-3FE9-426E-8FCA-731497A911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72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A7CBE9-9D23-4AB9-9658-1D51AE83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E2DE-B836-4887-B282-16E6B83FF6B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B378B69-5E9D-439B-BE39-543C73B6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2515B23-FB67-459D-A025-0AB29030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D1A5-726F-4C08-936E-6E6DBC0373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646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EF597-ECAF-4659-8A6B-CDF1495B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4455-43F4-43DA-B8EE-165D78B1C65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AA4F4-7913-4B07-A07C-7CDE5136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C32D94-4900-4B36-838E-7DB7A8E4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50F4-E4D9-4317-8D27-ED25017F4C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24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696B9-6620-48F9-B4FC-0D5B4A5C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29D2-38F3-4E2D-A512-F9732A271CD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D9E813-B556-4F43-B61E-28CD223B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C226DC-393F-4058-B248-81A95C8C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97F8-31CA-4DA5-8F9B-A93265CE85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4923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64B776-6CC7-48A0-B861-49A956F0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10F9-E2A3-4A50-B120-08CE1618C28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F80F48-FA41-4E2C-8128-C641FAE7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AFAD80-4C12-4F05-84BD-3E599375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E748-6BE4-45CB-9E98-8666BE51E6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64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5BBBE4-7048-4BCE-83C8-3F1F202C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B9F8-243A-4ADA-AC8F-F0FBB3B3112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93F7E4-54A0-4CA0-ADF3-74F74788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22C5CE-3A3D-4E32-B0CF-4E5F6475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6EC8-59F7-4145-A6BD-B37F7697DD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2370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8C1FF0-F66C-4B4D-A286-5B793B3D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C64D-C213-4875-A14B-D7F12AE0DE6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58D891-FE74-44AF-8FD6-E51B5499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B6D1DA-E359-487F-94A5-599B5AFB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03FE-BEA9-4B22-BE40-E4A0261DDA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08490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99B0A0-4203-4C5B-A39C-D8BB2A63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351B-F62D-4D5A-83B0-53805E91BDD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E344B0-1456-45C4-8932-BB0BEC64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C03D0B-68F3-4910-BA64-6C108E7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4C2A-F1C2-4836-80B6-A61A61A990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4679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F0411E-C1ED-4154-BE9E-CE5CF832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4B89-1AEC-4D50-8E0E-5A851E69341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973929-1CF0-441E-B7EA-2194DFC3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C5C1129-6EFA-4E2F-9E5E-98B8A28A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631-B2A0-4C66-ADBB-ACF87398AA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8593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C224DB9-0E42-4C57-A4E7-661C58E9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B0FB-22DF-4B4C-AEF3-6EA55BFB441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5E9397E-DE71-43CE-BC58-9D44645F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70418EC-F9B4-44C7-9E3B-A8510D6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41DF-E764-4DA2-8467-9CDC3BBAAE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8371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F702588-F8E8-49D3-854A-430DB024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9FC1-87AD-472F-BDEA-7AF97BA3A1F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5A0C33A-2782-4F9B-BC5D-DD9714D1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922A0A2-F9B3-4367-A013-99AF2B25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55-091B-4C46-B8F9-9617E3FF9F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129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62EEF1A-436A-4033-888E-A6D7FD09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9B90-0841-4593-BCFB-7E9999A2B45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9FDE9E9-A1B6-43D2-9D62-A3B267C3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EE8A483-B276-470A-BD82-70FF16CC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4A20-2F58-4395-B9EE-00468AB6B3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9094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3F5378-0E2F-4612-B289-8EBCF0DA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A4D8-3A6E-41F0-92BB-20F821A794A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CF7409B-9D75-42C7-8213-858C5A7D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27B6EBD-C2FA-4C5E-898C-FA5A897B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003B-F7F8-412B-AC9C-4F4E6FB5B5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5649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C975F70-D018-4BC8-84F9-1CB68633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FDE6-CEF3-44A0-8275-1C00C525D24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1F3E3C0-697C-48B6-BEC4-B21A021F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8D5E9D-1F4A-4AAC-8B6B-F44AB31B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1A5F-1D56-496B-A339-76C7F2C605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49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9D2ADB-6E34-458C-972F-1E30EDDE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735D-CA11-4937-B600-A02102C5B90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C6655D-7793-4048-A46F-AD3531B2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7DC289-3C3F-419F-A065-F597BE12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7B20-C7E7-477E-B776-B8522B601C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6307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B0F794-9BBF-4FC6-B4A6-072B74F9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D24E-7408-407E-A4E4-5FC49C97C94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1FBDB5-CE38-46FE-AB6A-260DB54C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3752E9-BDB8-4C1B-8843-AB05621F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0905-52C2-42AF-92F4-50B8746ED0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779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B85EA6-E0F5-483F-AD3A-D4B284F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5D31-F217-4C91-B864-E1AFF0DE29A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D27081-C133-4D80-80EF-CFF0A236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6A1C4E-5EE5-42A3-BAC1-3FEDB08D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E032-D063-4384-B5C0-A1D34E3577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542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C7F07B-8EF4-4069-A443-62E2DE50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158D-3A34-4188-9CB3-9E8F0FB30C4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4610F5-3208-4F33-8517-DE9679D8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B48002-2699-4451-A9E1-11F6535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4C61-315A-42F3-8C77-08BF25DC03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6091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990329-DB96-4913-B2C3-E8148E24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FCDF-85F9-4DD4-A089-92AEB1B06DD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5350C2-D227-460A-ABBF-3EC54AF0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41C713-EEE1-47CA-9BB0-3CAC0BFF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244E-CFC6-4787-B730-5AC449DA72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938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340913-3D3F-4058-9CDE-759EDBEA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F67B-A51B-47A1-A117-CE0C07735B7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76C83B-6250-4998-B058-FF928012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F57792-F537-48A4-9A45-2F032106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DFA4-96D9-42D7-8BA4-D88904C7D0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3274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3ABD897-1585-4847-9779-4810648A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A99E-BFFB-42EB-BA82-853E7D462E9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5D2F7D2-2A90-4C1D-BBB9-416651E7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273B72D-8362-46E8-B199-C5F085F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4ACA-68A9-40AC-BE5B-4E88F7D279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1558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A7BCE24-54CE-4E57-93C7-69A104A7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1F57-41AB-42A7-B462-63F27BFCD9C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82D39D1-A24E-4E07-A971-77296546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52EF17B-6771-4895-8B81-92B514F5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3272-FE53-45B2-8BAC-11D3B69661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4223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A49025E-008E-4AA9-A356-475F7CD7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6B48-57DE-4981-9D00-393E39831F2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AD9E852-D51B-4CA3-B6F4-8755B2C2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02D654B-7D95-4965-AA14-1141EA1F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10E9-9FF5-447D-9FD4-324607B2E4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6559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5F92A65-76A7-4B3D-957C-A3F7DC9C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EEEC-AB76-4263-8ADD-5794E02852F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F74AA0F-0A95-415F-8C8B-3F236A33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5D108AA-F3E2-448D-A154-766D5345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7696-7EAA-4A8A-830F-11245F3F44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8972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B1FB748-A856-4EBF-8635-7FE4EC8C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B467-291D-4614-8F42-81F4ADD0406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DF1AA1F-038B-4568-A581-257525C7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A35BA8B-CF16-4F15-A9B8-7BECCCF7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36DD-8D74-4DBB-AE9D-DE749DCD1B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56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09D373-4F4F-4596-96EC-6804C7A3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A0BA-8948-431F-B635-CC8FE8824F6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1B61A1-AB6D-4AC4-B51A-5E83487C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2F6AF9-0D12-48D0-98E9-267E5514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BF0A-56BC-4B56-BF8A-5931B83037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3916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6A5074-DD10-4290-8B8F-57E8AF77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8074-7D40-416F-B9D1-0419FBDF9B8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61FF569-240D-4C8D-8CAF-5F0430F1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6ABFEAF-0E67-4B9F-BD0D-0076A583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C49F-9C6C-41CF-82EC-D8EFABFFCD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8072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8EE171-7EB9-443E-A332-C03F048F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3C5E-28A6-4B9E-9C3D-887D2C9B0BF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D2C3C-10F5-4D8C-B0FB-36D24900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EE644A-EC4C-4F3E-A92F-DD1C6F99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828F-DB56-4837-BEB9-D693CBA193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0653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5FEB22-C8D6-4793-83C8-B18135FD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6667-E153-415B-8724-3338F8B7F7D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F7A8AD-1B93-47A1-BF91-ED0C4E9C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BE1D89-59BA-42EE-ADC4-20236BFD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06EC-75F7-433E-BD91-184AFB88D7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8580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116315-99E8-4BB5-848D-E81EFEAC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2B50-36F8-4790-87A8-422E2D83F66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27F242-D015-466E-9A28-D9A5DC2E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A01EE-0F00-4CF4-B7FA-AB505835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CC48-21C2-4E26-B948-80487FE464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1226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4BBB75-412A-4C84-9230-A58CF8D8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3667-21AB-425A-AC87-D86963A742B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EA959F-E743-440B-B8AA-2E3DAB50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886F73-CFAF-437D-BD30-009283E9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A614-0ABB-415B-8CCB-840674BF4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3625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0C0651-654F-4E1B-94DB-506D79E6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BF28-2BF1-49D0-80E0-2BC44DB8E03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0DD56-1EF5-4F6C-950F-FE2934B9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580ED0-FBF5-4900-A044-28D90D39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8133-5776-40F9-9DFF-75D1A87E5D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2842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098663E-D915-4036-A92F-FB900A57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1306-FA59-48E8-AF87-3ABD462181E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F2DC01C-6B24-49B9-9DF6-6E0833C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F2D45A-7DE8-4895-B18C-D25C9E1C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A57-5CC5-47BA-93A3-6C2A490F66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4063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30EC9BC-1A78-4088-9772-3556727E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81D1-2000-4C7E-8358-118CD52DF88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7A61418-4693-453B-9446-42FB2FAC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545572D-1813-4DA9-9308-10A71FFC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7721-3997-45DB-9A15-E2DE1D9B3A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8366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525D83F-7369-4500-81BA-36E16058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8D17-E7C8-45A2-B56F-BEA0D8436DC3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1169DE0-E704-4DE1-BE64-1BCA3C3F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084D3EF-1CB8-4AD7-9D4A-FCD8B060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A244-2A1D-4346-B799-056AB913A7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507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012DA0B-1956-4372-8A5D-BE219BD6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B59A-F267-4EB0-A88F-3AE10F6C076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27116DE-21BC-4F3C-9F53-1E3C959E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673B767-1101-4775-BF39-E013FB82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B334-0AFF-4948-9553-11D2EF3AD3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3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E5282A-DFCD-44B1-99AE-922E298A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3A72-81B7-448F-B6AD-F6463C64C62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C3F5EC-8581-499D-A01E-1E4CB8DC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AD107-02E7-4C93-B2C2-F9040331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8BF7-215A-4175-A880-D5770C3C17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4606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72619F4-64B3-4300-9C44-8FD0AAE9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1384-1A26-482E-BD4F-700459F8DE8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F6CDE65-5449-4807-9ACF-84F3BC0E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29CF5BD-D76D-41DF-A25C-BE15F164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3D89-FD34-4BA9-B40D-0458F4548F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3503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CD41869-AF57-496F-B53A-811F8F83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5BCC-9AF9-4FBE-B3E3-F93399C9196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F401C84-42BC-46F3-9418-13E4230A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F903B58-D4D2-451D-A36F-5B584915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D3AA-8BB7-4EC3-B985-9E9AFCBDA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562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F28155-B484-4FA1-B1A8-A42DE3C3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DF7D-1A2B-429F-996C-44E999D74EE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0352BF-3388-4DC5-B68F-96530339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3BF2ED-1F0B-456B-8E8B-EF04E30E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C26B-1791-4F00-89B7-7DBF04202D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4998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9BB959-0C47-4759-8CA5-E86F4A1F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9E07-59F8-4F1E-9B13-141C9C165A6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AB020C-D400-4E0E-98F8-A2821DA6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592313-A882-4C2B-AB74-ACD67475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389A-AF98-4C22-B3E4-5B3B528670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5341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A18084-56E8-464F-BDCE-1A8BAC1E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136A-92F9-4203-A7C4-223FD2D9C50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38FE51-B766-4C1E-A847-0BC42433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2358FF-1DBF-4C64-A138-E6138B17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F427-E5AE-43C8-BBA7-801B232396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8047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205534-1F01-4C41-BB4A-5DA4573A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9EFF-12E8-49BD-8BF4-F146281DDAB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2F3CB6-90AA-493F-9AB0-E43590BE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1061BF-072F-4246-8340-91B4C550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47FC-5347-4632-88A8-87852563B6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3524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ECEF62-AB74-4086-B68D-088E5BB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F6F5-AA0B-4C58-851B-456C0994ECB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FCE20-9AD8-4506-997F-78B4B5CE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F07BB4-3259-4AAD-BC67-E33D7BF9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6ADA-F31C-40E9-AA15-93EC9F7023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184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02BCE61-EBBB-4996-A6DB-A998852C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3778-2CDD-4009-9046-8EBD2A58A16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CA5215E-4E42-4A73-95D3-016532A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1AA4441-55DE-460B-BB5F-27B6E07D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C516-116A-45DE-987F-B602940E83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7088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EDF2D9-1B48-4E00-9782-90E28057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5BE3-6F3B-440F-AF25-3F64053D7F8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197B171-D443-45F8-8EB0-71A34618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468476A6-0DF1-4DA2-9F6C-DCE595CA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67FF-BABB-424E-83E9-CA036CE9F7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9382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3B4DA38-FA84-4524-B9D9-5C82F64F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2B67-6A81-4A80-9758-02BCFF85F09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27A6414-5EE0-4824-A511-2D1A850B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8EBCF8E-B352-408D-93FF-76C05485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574-6E6A-4DDD-AEFE-2B41F52D0B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09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8CA65DE-D563-4A8F-86C4-4C30D1B3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2C37-5790-4E41-B3B4-9CA3B1E404E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96E35BD-DC16-4194-9125-8B602710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6E6C50-9688-4016-B2D3-83FFEDD8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73B6-44D6-46BF-9966-BCDBB996F8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537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DBDEEE8-C6BD-425A-B5C2-A643ABE9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C7E5-FB47-4AEF-98BA-B27E8C2EBB7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5B13DA3-27F6-4A7D-8729-3D0582ED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C9BA1A9-6BC2-4EB5-82BA-B4E8FDB7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8ED5-E555-4493-9EB0-1D955AFFBF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3213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02783D2-F8A6-4F1F-8086-BD4D106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BA24-90D2-48EB-8CFE-3101A8FAB61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D7D4597-B4C9-4E1C-BF97-B8F7E3E0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0A2D8F6-DC97-40A7-BC37-81665395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D710-6541-4ACB-9273-58EA4738EE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2066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A4D773B-8058-40DA-A20E-660B4863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976-A426-4CD0-98FC-F48CC1061C56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C9ED7D-4B96-4D40-8C78-49F16635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B6FDC0-22AE-4FB8-A057-914972CF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BAEA-2E59-4C02-817B-312153162B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8830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1F8DB7-37A4-4FDF-A2DF-BFEECB84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15B4-6117-4041-B8E2-3C1DF63E9031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9A0D1C-E7C2-4A46-9A65-024DEE99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CAA30E-6D41-4CC7-8387-A07E83CE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AF92-3230-488D-A930-32057A0F49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301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9F591-6FA8-432C-8C80-CE94A925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E333-31FB-4D6A-9B5D-8D9DAED2BFB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BFDB0D-1B42-4A1C-BCEB-3E7E8B9A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E05E29-ED85-4F0C-B049-D113D495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E33B-1D5E-42D3-B6E6-C50A79CFB0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7279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4D374-D9FC-4F63-89AC-3B7BA04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D925-171A-4D6E-B15F-F85D4DF6F36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70A3E2-2688-4454-BA2A-25D905B3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0F0B0D-705F-4143-B862-B384324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465D-91BF-461B-8715-7D186DA996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8310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EC24FF-5C0A-4789-AD17-CA9F4C73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1045-CA13-4BFD-8CF4-9025AC607C5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99D1A-7237-4931-BBAC-3D09E391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B6C3AD-0EE8-40C6-836E-07966C14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A424-51FB-4735-8115-9368D03E56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0827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CCE854-0E44-4719-A341-8F4C1A1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8BE9-61DC-4052-8FB5-CBB3D6A2706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AE76E8-959B-481F-800A-B10344C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DF005D-6DE3-4E0B-8F81-6DB9B05C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BC0A-821F-483F-823F-CEF9872DD0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1980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0737B04-CCD8-463C-970B-AD6BD68C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DD7D-6C31-45E7-97A9-4E2C8D46A3D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E9F16DF-0273-4DE1-A441-5CA10D91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4C3E5DB-03E9-48F6-B6B6-EEAA9466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EC64-9282-4C56-A277-68390B9632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2360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FF506F-3C72-4FB2-AF54-E0691CA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18A9-C7B7-4DB6-9B89-2F0010DB90E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B14DF0A-B47C-4EB9-969B-B9F32B51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435D573-D16D-4FD6-87A0-F5E185AC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67DC-41F8-4A3C-8672-A32B7ECBB4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07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3A678C5-1848-416D-998E-1651DA35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BFE1-30C1-4926-87FD-263598368E6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0086831-5ED3-4F31-A37A-458BDCA9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9C6FD8E-6214-4C08-9FC5-7A50F2BE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C35F-5D44-4E8B-BC9C-2DA982DBA0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0808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A2912CF-3515-4E5A-A18B-909DEFEC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075D-6C6A-4D0E-AA79-F97BF3C49BC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9A2D3BE-6760-4989-B3E6-6D9186F2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78B4CF69-4EC2-4CC8-B9B1-0F11AC26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CA47-07D6-4533-9ECD-32FC6A72FD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7704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63EF82D-7F8C-4E05-BF4C-8BF8904D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1AA1-EBE4-4625-8AC8-396FB16DD41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473B6004-5FEE-4FE5-A7DD-D6FDDB06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9F420AE8-9931-4F4C-BA53-6FE5815D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09B6-1078-4B34-94E3-6C972719D8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0411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C20116-7D5E-4C6A-8F33-8AFC8089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926A-1141-4841-9412-A140436BE90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2741268-EFD8-4AD6-8388-105EB47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F914BF4-96E5-4B62-9BAC-E66AC6E9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E3D9-25C2-4AA8-8935-B64A0E28B2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4269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A4FA904-7C7E-48E8-8907-E038EF8B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697A-B087-425B-81B0-98EEE4FBDC4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B69D88A-3EC7-4DDA-99EF-6E2731E0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F671B5-1940-4C5C-9239-BD3F0354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15BC-D8B8-4AA9-A273-29316275C0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7347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527C33-2DA7-4E0E-8EF9-5440D0B6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7C52-1BBB-433B-9F0B-E33AB0D6D03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91FB09-52D4-4FA6-90B1-FDD16DF6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5463D3-38B8-4532-A35B-DB5372F4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22BB-172A-4DEC-AC17-F34728564B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5230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99BFD8-40BE-4EFB-BF5C-71D64418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EF9D-F0BB-4548-9B50-49C89EC9B6C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33841B-B70A-49D9-B7C3-F0BFD44C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4F368A-F170-4F52-8794-1F434EF6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F502-AF19-4576-90AD-1DAAC3E738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3651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C3B53B-9BFC-4909-BF83-31DF8BC9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EB05-C7FC-47F7-965B-98279098D82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B840B-388E-4FAF-AA4E-E30F2493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12A7ED-E38E-4145-BB62-1C621EC9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92D8-7F04-4B0B-8643-430157642D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3936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97DD1F-16B6-4967-BC30-7E855BB4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405C-B8C6-49E1-B51D-AED3AE852D03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6EB783-BC99-43CF-B2F8-5D72FDA6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53EF0C-361E-4500-848B-31F79941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FC9B-A8BD-483D-97C6-C926FE27F3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6909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B814C8-981C-4BE8-A509-A1DD868C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C361-45D9-4419-B8CF-C6975E1E9CC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359262-77B0-4985-9B3C-C1C7737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86C51-541B-4AC4-AD98-3F082B45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E1F9-1CFD-4A6B-9B79-9F6E13FF65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7703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A260EBA-B66B-4634-B970-A62B8088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CC0B-E27D-4B12-A5B7-BB63B7E2A933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E542DEF-84FB-4205-B5B6-4667FCE9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99DC371-7FF0-4E8F-9C27-B70C4BF6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B7DC-42D6-49FB-9FF6-FFBF6A37EE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71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9979AA6-AEC7-44DB-8CEC-02C0E50E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21D6-4E07-4D8E-A66A-51E8E80121A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16B7052-555B-445B-9D89-45C94CED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8F66C55-32CF-4E5A-8A06-4507DB09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589-E620-4062-AF2C-D902E0D0E2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545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E7D9CD-7BB1-446A-AADB-4F2A6451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B0D2-22FA-4798-9C07-A9B5DE00A18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3000B71-8D0C-4773-8450-3105446D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550989E-00BA-4F65-AA96-6DB90A2C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B42A-2ADA-4383-8551-2F1A5C9EB4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64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B111E03-B7C2-42A5-99C9-63E8E98D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95C6-4D63-4079-96DD-A93F9B16C41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7B206F7-45B1-4431-AF5A-84457CB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4E1CEB3-9437-4E25-B865-A2EA0A86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A434-B48B-4241-A382-007D9B732C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789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56618FF-345E-4179-832A-166202C1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E34E-9A3E-42DC-97AD-0B6094CF2E86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8F09A3E-9033-42FC-8730-F98CC386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0A969D-BC4D-4D8A-92AA-48AF67C7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518A-42A0-455E-A207-5A70FDF400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1936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895A64-7434-4556-9D31-1A089337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302-8012-4109-85DA-C6038A6A21E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14393AD-CBF3-42E8-A63C-3C7DE6E5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DE60C2C-4685-4CA1-9D72-8167B974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8FB6-9B4F-4D40-83D8-12073132CF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8149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19891F-1635-4150-AC7D-0D0F3E40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F559-4F76-4304-8252-B95DAC04C33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766EF9F-54AE-49C7-BCF3-275E4607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75E5731-67E6-44AE-838B-A778E41E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0567-E905-4263-BE89-C57909F514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5313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8BCB9A-9E4C-4E23-B440-1CBB2A2D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C44C-9F58-4D8D-8B53-9EB01175533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2F7365-D2BA-45CA-9B3A-3AF49203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7C7AFF-6791-4B70-AF4B-D85202F4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03C7-2788-490C-A14F-4DE76E09DC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8014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D9D0F7-9849-4DC0-B207-1C19EE2E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8050-E5D8-4B06-A6CE-E2C7F1A002C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DB735E-A08B-4A33-A996-F569FA5D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1B4F5C-880A-44BF-8A69-B8FDA10F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BA9F-A34E-4F1E-B3D5-ABE797F6AF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1588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41FD01-4098-4DF8-8605-49DC023A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BB0B-0EA9-483E-BF84-DB415A3A593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1F9736-0568-4F86-8C74-A97A8EAD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7B6D91-CCC8-4C07-89F4-3B8CA0F9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85D3-0737-444C-994B-6D2D4338BD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032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B823A-5B41-4269-ACC3-DC7B7439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CB75-573C-4EA5-BAE1-C9FEEBE1D2A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4305-19AC-4053-8C65-D767510A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FC8925-9CF7-44C2-9AE5-2CF76398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135C-80C7-4EAF-B05E-117E6F399D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5660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3A69E2-0195-42DF-8E6B-F40A940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30B5-60E8-4FD6-B1CE-53188095240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7827AA-90A7-4803-9AEA-E2F63F40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52980D-D384-48FE-A23D-052DE89E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FEFB-BF18-44D7-BE38-6EE2196FEC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31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EC33587-5149-40B9-BE80-7B861BE8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662B-3196-418E-A2F4-3651A101DB3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C4E6E1B-D389-4665-9F1C-4CED6E28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CE05810-665A-41D9-85A9-F44961CD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43EF-2106-4996-901F-84B07ECD63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1310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91E5ABA-7213-4CA4-BFB3-B778026C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738C-D6AD-48F2-A4B8-3A975F7D7E9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DAE9598-A816-4E5F-89B8-E5F72C0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2C2B86-92EF-4272-B377-A6583C2D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9DC3-76DA-4F6C-B486-65EE6DD72A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8670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D297664-2C84-4622-A0C0-76FA562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8668-124F-4AC0-95EE-92A96182BB5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FC344B0-C95F-4FAB-BC47-39AE1AA0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4C44563-717D-4FA4-819C-5582FC32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4F86-E727-4AB1-8093-52090F7E0D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895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526218A-9F88-4AD9-9FE8-23FBAADF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229C-D6A2-4421-94E6-A90A5CA3745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7832744-8062-47F1-8542-F8D11946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44123FEB-A9C1-4155-9B27-14A4042A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CFD0-33A4-4B74-B82D-EA4E2A9F53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2696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618E5AF-A239-4F44-94F2-837E7C39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7FBF-03BE-43E3-B06D-C14ABD0ECCB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27BDFEA-B4A5-4FAF-990B-0D77C36C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79F299D-C920-4D0F-83CF-523FCCAA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5BD4-A947-4166-9F75-086D31038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9301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146A612-A4A2-4482-A70A-C15ED851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E6D1-B42D-4FA6-A3D8-43A10874306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DB6DB50-EAD2-496D-B234-D971841D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4C80A4A-1699-4EC9-BDE6-B5B5102A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4D90-7D65-4299-B03C-68AB1D2A22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8457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7334586-A8D0-4D07-BE56-949F0C26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CEE5-0C7F-479F-8E5E-1C8EB160CF6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2F172EE-D004-4979-A3E5-817CD0A2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332DFE9-2FE1-48F8-A3EF-3DD48FE0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F7BD-1F71-44E0-966B-730907DC46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403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1EACB-ECDE-43EA-A002-2B19571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C0E6-9413-4255-92EB-8480A62DF4E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98EA9E-F5FD-480F-972F-F6774419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9F112D-28F6-42CD-B772-DC21CFFA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3109-811F-4B45-909A-F7CAA311B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9086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C37B6A-4C92-4832-B9C3-539ACFD6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A708-823C-43B6-9382-3C528E2AB2F3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627639-3FEB-44DE-B9A5-D5124235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B08C05-BAA6-490C-9D27-2FAA16C0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BBED-0112-44C2-B5BD-C095F54A83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9662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F2BE58-FF5D-4CE1-92B7-73982AE5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F79A-15F5-47EB-8103-5269A69EEE81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D5E1AE-8B29-40B4-A884-BBF78010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5BEF70-FB59-4794-B06D-EC0E840C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ABFB-7DE2-4FE5-A676-7AD01C4B32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5415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FFEA2C-6353-4721-9171-F09003A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4B35-3F5B-415F-987A-C208633F5CC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86700E-D8D6-452D-B593-E1CA348B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C56C88-919E-4986-9F76-A808B358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D29E-C29C-40FF-9764-A8386C3AE1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24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309A4F6-707B-40C0-BF92-D8232A1D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3EED-3861-4B82-9961-C108FDF11F9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969A327-5014-45A5-9F98-9805EFBD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B9DB8E8-8277-49D6-8414-0BD39058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7607-1894-4BCD-A948-6C6B3A8EAB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3706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809A28-1556-496B-9B4D-F389ABB3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2CF8-69DF-4AB0-90C5-E4E3CDC7A93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8167CB-A0B1-48C1-8A1B-B94597A8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DD82FB-F613-4496-9A41-231B85D4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CD95-06CA-4C7A-913F-88B5E43DAA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18780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D50B0A4-587D-414A-B4ED-F8A8C712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C330-3BE5-467B-BD79-D5CAEC8C8F1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C8F0DD8-BCC6-4D63-B1D2-06CCB82A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B04186-B27E-4BAE-9B1D-BB6639FE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8421-83EB-4EF4-8485-A38787449E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5224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F2536ED-DA3B-4772-8971-0578047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EDF5-852E-4977-AE2A-9F0286054823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CB88A76-9111-45B8-9E0B-A5C54FB5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A729EA-AA0E-4BCC-969E-62061A6C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3901-2466-446A-B246-7E614BEE0E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9556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8022B1A-3B0B-4CB9-8A2D-EFFA77D7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EE98-0331-4C05-9200-C361B982B2B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83B1D84-C823-47E0-AC20-E8C8D9C9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765E8D7-12B0-4C12-841F-6613F587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BDF6-5270-48C5-A064-15572DB029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0749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F01EC8E-C6FE-4511-A6B5-E513C96F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645-A082-4179-B969-77CAAF8B68B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D8CD43B-6AE5-4318-86C5-150416F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3BF0460-14A1-43EA-BB99-61E29EC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D6B-BDF7-4286-84CB-67F531E2D7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3856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DF507BD-51C2-476E-9041-85B0944C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EFC0-34F8-4774-9831-433AF10552B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7A8AAC2-1B8C-44B3-BC5D-E8446C1F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3FCD95A-FC1C-4A8A-97A3-0ED05670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5099-EE46-4E99-A9A5-176E5E1AA2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2075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7944D7-606F-4417-9753-A05FAAB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1653-DA1F-4F25-BEB6-AAEF46D2523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CE11A39-23FB-4833-9C57-3457E270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0C76EB3-76EA-4FF6-8BB8-A428AE38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5051-91BC-4685-8467-C6E056CA60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5310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8D84F2-979C-4986-BDF8-ABC781F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A8E9-8D0A-49F8-B12E-0964F1FB6CD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2F8519-F0F4-4F9B-9D58-C2180C24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AAA798-F20C-4A97-AC21-994A05F8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756E-1D0A-4029-80E1-0AABB203C1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7009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6A97F6-4E98-41CB-BCA5-57E095F2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AC31-5DDB-4F86-842B-5AF2DBDDB696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B30F75-85E0-4E1C-9BDE-1EB790D8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B180C8-752B-4275-BA2C-6CBCB49D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F207-B9D1-47CE-9851-52701C4B48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143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0638FA-EF6E-4FEF-B508-19CC97C4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33C6-B07C-4DEE-9A75-6F0B7D9CBB7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E028B8-4D1D-49C3-896A-B3596AC3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6A28EA-17FF-41BE-8884-1CE5BFF6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BDDC-55BB-4D11-B338-D6D151DE4A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03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8C627A-F1F1-48CC-996B-1A263AE4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E55B-9BEF-43C3-A20D-8A23BD73F81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D4A176-DD25-4D03-87D9-DFFC1B2F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756562-8813-4920-8CB3-0CD2AB17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1A05-3935-4D95-A35F-C7D43232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36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A39371-D577-4CD4-9F2D-1BB78E3D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85ED-8EEB-407B-832E-668DA9B886B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2E46932-4FD7-43AF-8E15-5A4ADA36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73C2CB1-F0D1-4F8A-8319-EA416355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1A19-88BE-48D0-A0C2-BE14CFD97A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1708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395C73-A5E7-4B08-8AD2-B65B2412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F33E-E062-4C83-9918-1A32817FB5C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79BA5F-083E-4FD0-B8BF-2A7B9461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5D51B3-3283-4E94-BAE9-5C36C024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CC66-A2B4-461E-AC1C-529717D58F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6729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E6964D-DA16-4ADC-B103-770538CC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21FA-A35D-4AF8-9314-716F11932B1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4011E2-537B-415B-98F9-EFAF6D9A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EB6C9-C0B1-46C9-806B-E823998C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A3C7-BDD5-453E-A559-45D5F66B93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767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C61E125-A1B7-4CDA-8664-86238858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7421-74CA-4CFB-A2DA-5179908E814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EE9FCE-6B9E-48B4-A31E-6B4303C1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D5559A69-AA91-4729-9EFC-A68A0E89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6E41-2087-4F11-A8D4-5344EF7C5F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1659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E99FF76-2D4F-4B14-A4A7-C9BE3284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9690-E2FB-47B3-9B94-CB8E186B23E1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21D62CF-4167-4191-BC92-4A82306E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A2B6383-F018-47B3-9CC7-021EA3D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94F0-1AB2-404E-B138-3B4F833822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742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3B9651D-8558-4AEA-9623-482E58C5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3588-A7F6-4161-BD37-526734F0DD5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A2D471F-E48D-494A-A445-62FFDC48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466C589-B7FD-4B60-B1BD-05F4138E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E764-6218-4783-92C5-7838A83D14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4817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13A1759-E08D-4A98-8263-3EE688D1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8C82-BA53-4176-86EA-D3124F1E6AD3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E601154-21BB-4351-AECE-DF2EAEA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F87EC4D-DC37-436D-8719-7C23BFFE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0F2E-9567-4E8A-9D9A-23332BFDFC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9845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1B6C7C-EE5E-4038-AC47-61E7C30B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5958-184F-4C8C-A1FA-EE1F4BC1B14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AC18ADC-9BF5-49C9-981B-DBB0CFDE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902E1B9-BB40-4932-98E2-DEDB8EB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F4C1-CD65-48EB-A896-751D2CD518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1232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AF098DB-F5D0-48A3-88BB-F96D3B31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2B2C-3DF9-49F0-B73D-BF3AEAB8AFA1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6EAB8B-A316-46E9-BEBA-50F914A6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D49F3C9-6D66-4D08-8130-E11B34F1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4AD5-AC6F-4C5A-9779-9AECB7B107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3546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DA8F8F-B1CA-497D-B788-2FF3A4B3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0D64-8DDA-4422-9783-7D4ADBD932A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3163B-2D6C-4DF0-9AB8-611769F7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82E70A-5D20-4864-9CBE-FAB23ED6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BDB5-0F21-404D-848F-57D5A0766D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998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766B0-FB8A-4EC3-B106-03AFCC9C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C928-3608-4A36-8239-B5C705A4BC1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C81F0F-A036-4CE6-A786-E1619217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B6237-9CD8-400E-998F-E7801426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1851-8E16-4DC5-9B6F-E751471E54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307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97AC0C-8ED0-4067-B570-5ECAF08A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D22C-733E-48E6-A455-B9DC9624520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D14DB8-5131-41D3-8222-A6A70077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CE140E-5358-4E8A-B6FF-DB4ED21B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28B1-73D0-472C-B411-2AE5CA1CF8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766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6BCB23-14E7-4B4C-BDB1-FAC07993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CA49-11F0-4AEC-9624-EEE6C87F68C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4D6A45-2CEE-4C44-BC1C-FC71B4BD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8F67F8-314D-444E-8B4A-6E4503FC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9906-B6EF-4DA4-95F1-16E3ED045B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54359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E88BD0-7A67-483F-A158-A04AAC62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E1E6-6343-4CE2-9330-920E6FA5C66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45996F-C760-485D-963B-E4ABCEEC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6698C0-B57B-4A33-B90B-B59DAF5A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475F-32C4-498B-A52D-C8BE13D8AB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8018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05E720-2AE7-48E1-ACED-E4F1B67A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770B-667F-45C0-9E0D-853E9AFCC81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DD77BF-2954-49CD-8667-866FCCF8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A8953A-42E8-4B33-9113-2CA1614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6EB9-D8D8-470C-8402-7B17E9D82E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0623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9D0B6B9-B2E9-4C28-887B-1888F8F9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4AED-A41E-4D08-BBF8-0549E3C39B9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E98C258-340C-4EEE-AFF5-4C197201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EC90C74-D598-4728-BB7B-04F59A45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0F43-60DF-4B4D-B3E3-2C30735167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8525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74BACBF-D002-4701-81A9-6B0A7588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A565-3E03-4F30-A249-7FA3077386B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90720B7-7F3B-4E38-9206-1FBE3A3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6D960F1-78E1-41D8-8DD8-9370C46E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9FAD-A820-4BFE-8618-4D5AAB8D5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7312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FB58EFA-7CAA-4666-B460-16B018EB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3B3A-6725-4778-869D-C5A010DE02F3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C5B9042B-24F6-412B-AF1D-5D86B19F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995CCE9-91B8-4FE4-BC8B-1E39551C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2571-77E1-424D-80C1-3C0BB53126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5403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99A2345-392C-4FE2-A5CE-7BF274B7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FC86-C24D-4239-A68F-8E0499E71F9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DB1F627-45F8-4126-9BDE-1E430A32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0240281-17C3-4646-B359-BE475E13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D301-7A96-481A-A814-14CEEA8D6D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191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916762C-36E8-4C72-8BE1-326B8DBC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90EF-8AE3-4400-B205-091E6BA7346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490E8EF-CCF8-4458-9BA8-07472D21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3321F76-CD86-4576-B8D6-6740F9C7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E6C4-9F4E-480E-8047-0D7E88EB84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7741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CE3698-4F3B-4478-92DB-AD6F05B3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B8E5-61DC-43F0-B7F0-0E924AA0B4B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F759B8E-3308-4AA6-A49F-61451A2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AA5A6B4-4622-4571-93CD-DD7CD6A1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3837-8C4C-48E9-AD24-9D8F4082D7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4417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F4C6E9-FBE7-4F31-A83A-12FE827B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68B0-5338-4E53-A834-3E5D044211D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6369B3-E1EE-4420-B9D7-4DC0A7E7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91507-85F0-4174-9785-41C9B279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D3AF-E3C5-434E-A7C0-3468A1E7BC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17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2A9D8B-1B26-4B5E-8C20-CDFA7F1B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7495-3E3D-45A3-937C-C2C1CAF3D64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0BBA7-BBE9-4C53-895B-DC2344DD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E91467-C49A-4686-8FFA-9A60E56D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5463-7BC2-4B41-BEB1-EA331337C5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7936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5F3A50-E59E-4461-9CF5-2611FC69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15FE-86B2-4A66-8443-4B48C9F2215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E0CADE-8150-4B58-BE16-25301D37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466EC-5055-4B54-B76E-43DA8642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F0C4-195E-41F0-92EF-39B5B1EAA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29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4EA093-9B4B-4130-A848-5DCFBCD0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925-F0EA-476C-AAFF-4A8C06AFC76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1E3EF2-E819-4E61-9720-53D98052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3F2E2F-E782-42C2-9669-8F8B5561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2A61-A76E-42A2-B097-A436BAAC29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417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309593-931F-4A8F-A508-28059DB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4C37-66CB-401B-BCC2-EE06C97906D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B8625-4E9E-4298-902F-D10B2700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D66997-66B8-402E-9683-D3372FFB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130D-D182-4497-ABD0-B3AD711C78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01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465CAA-B751-4DE3-866B-47C99CEF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4710-04F2-461C-8273-74CD6A2D9E8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8B7190-E536-48C2-A56D-B0F5BFD9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3997AC-EB12-42D9-9EC8-31C9C656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4571-ECF9-4094-BB72-FC91F31AF6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8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757D9E5-04BB-466E-BAB8-6FE2B58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2EC9-8263-4785-BAF4-11584B497ED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64DEE60-F852-469E-A1ED-5A57564B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80E188-4248-42BD-98B7-017E1AD3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246B-50D4-4538-9295-62B8B8694F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769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358257F-8AB6-4488-85EB-EFC8B23E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0EA8-EFE9-46A2-AAB0-BB4A4580101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1DA8485-77E2-4CC0-9C6F-84645CF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C2C1D71-B077-45DB-8DFB-B72D958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C167-C0C4-43B1-879D-A272269AF0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194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F2F90A-2E1B-493E-92E4-CDAE9C8B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2114-148C-4307-B934-156B17C5B87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7F89033-256C-4771-A0EA-A95A03A8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5300653-C102-4139-888A-98DDF8C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B908-8F73-4796-A226-9C79D275C1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020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5EE9F7E-ECEF-488D-A0B8-2332199C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CE51-23BE-47D2-BC21-60CBB7C84A3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DE9BC7E-B368-4F91-BF97-863CBE1E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140559E-3299-4E91-BEA2-46601211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DFF7-6D45-4330-A7BF-F92997AF41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8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7AC053-1616-4DCB-8368-F8A396CC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3293-3A18-4B44-8CD6-259A757028F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F0068A-87CD-43DD-A3A5-F4287CB2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243727-CE16-4ACF-9FBB-263A5DAC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0247-AF97-4283-B1FE-5182F6E353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2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2332F07-384E-477E-BAD8-DB771311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9C61-D4A6-4839-AA8D-2B6E05334CF1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F6AD7F8-870E-4C72-A0BC-E3F5BF33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A106914-DE4A-40E4-BFFF-5B7BE00A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9922-375D-4E22-A4B7-177A354C34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0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036F7D1-6CD4-461F-A289-8DAD769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C771-55FB-4872-B7E9-991A8ED54F5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2F8FF16-BA41-419A-9232-21C40619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4B050FD-90CA-49F3-8157-FEAE4990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A79D-0ADF-4F24-94B2-9647FC6ADC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87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CE6086-6564-4008-8FD2-7D991D75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E025-974F-4AC0-8577-7524D55C6D9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9BAC0F-9247-42A5-97A1-9DB4F668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C4328E-F0A0-436B-83EC-3D530398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BE13-4EC6-48A0-B543-F6E81EC183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438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A032AA-FD69-4622-9BA3-DCBBAB92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6351-C7FA-4F82-AFEA-A5796892809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53C3BA-F363-4B4A-9488-707B9397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16C79C-8733-4F97-951F-C9E58CEC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D882-7CD8-4B6B-83FE-B9AB4E52D8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425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43BE83-6DFB-4762-A178-C7AACE7B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3A2F-A98E-4904-BEEF-C7DDA302373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EBCB3E-5196-4796-BD23-EE5AB340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21433C-B893-445E-8961-C258D0B3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DA6E-C7A5-4592-A409-C576433C7D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15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165894-3840-4170-A399-16634DCA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A142-A3E0-4E4E-8E85-4100CC62CBC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9F0F64-FB71-4BBF-BD7A-82E1506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99E622-FF86-43B8-9DA9-BDE602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BB11-C98D-44DA-B0E2-680724E309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924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299882-1148-4EEA-B0C0-BF0F90B0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4282-6D94-4943-9793-2A38537E5AF3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ACD2DF-32E9-447F-AAC1-F14F6AF5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AAEFD4-6963-414B-995F-C0E17E79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C143-7FAA-4B29-BF28-4DF0657C60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54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F0EC915-EA11-45D2-9EC4-84A72096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B956-A0EC-4D0B-BD34-84A3E04330E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DD896C1-BCF1-4885-9517-AB74CF8B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3F9C208-3952-41B8-924C-67984107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5F80-F8B0-4A88-A8E5-BB363EE10E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17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572A1C4-4CDF-4F5D-B937-A8B2DE2B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DE63-6907-4AA2-8AD4-78C84001F393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990842D-2BD6-453B-8C88-377F5AE4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D7D7706-3C25-4D5B-A94E-9E70D058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EB67-B749-4DB4-891E-AA145B3544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9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871D04-B3E4-4871-8128-2DBBFD2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B919-E476-4195-80B5-79E8EAFFCEC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D7D0C33-F5F8-4843-8E24-6C360A8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AD4A11A-A58B-40FE-AC4B-0E62297C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3224-B187-420C-9BA2-FF6D91B47C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9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45A8142-8B3D-4C0A-8A9F-00D73852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C195-8BB8-4BC5-B4CB-95B17C69BAA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25CD467-3647-4D22-A341-3C58A6B7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6871421-76C6-48AF-87CD-39BA628B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8361-30D4-4A31-A114-F7622AE3D1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160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B1C019-DE56-48BB-B30B-DA458E69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730C-EBA0-4BD8-9599-69AB1B64FEE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6FBBE6F-2E5A-4F17-BB11-52C02F96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D9FDC40-0AB2-4838-A022-0A89A362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F1F5-3E33-4399-8336-E25509A1B3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638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15E9C5-BCB8-4ED8-961D-2100D011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DD80-7EBA-409C-B008-2EA3BECD32B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F3D567B-1E53-44DD-AA56-166E586F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1B9646C-EFD3-4F6F-89FD-C2D030F2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8EB4-BDE6-4B3F-A480-93C3FD447B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93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9326679-CDDF-4CEC-A107-14EEF627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574B-B926-44FB-A4A8-4B3D9A52BE7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1CD4F6E-DCC4-4905-96E0-4DD40F16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5CCFB4-7569-4A22-9A3D-F067BF70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0211-DBEA-4EEC-9F92-3553DD4AB4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888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498C97-B7D9-48C8-A7D6-2561C004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A50D-DAB5-49EE-812A-24D44F038CE1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464BF5-4EB6-4566-A09B-A0E3D264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A30593-631F-4B6A-8220-79A980A4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5E20-C433-4B85-9121-3C0AC8DBB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57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7C9A80-0D67-4EFF-9A58-9154366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24A8-6CAC-47EC-B7D2-FC069DFF4226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0B0B24-5E82-4460-AE89-3637FBFE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BD8883-A7A7-477E-9B61-406073D1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63D9-CA62-4D51-AE6B-228B3F6238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340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E543F1-44F0-4269-8267-1F054CC8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ACD4-08C0-49AA-A0F4-89E14E4CB9E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5744A2-FB01-4305-A1EF-5306BE67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20FA49-91FA-437D-9193-1470F6D4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F966-E793-4E15-8164-F08E66D197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8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FC2487-7F0A-4402-8FE2-FBF495AB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98B1-3B79-4C66-92DF-843C1939880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7E806A-49AB-4FCA-BADA-24CE3C97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4166D8-E9CB-4B31-95CF-2EA9449E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E77D-D03A-4E3D-A34E-898A7F15F8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572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9A0C66-84A1-44C6-A61A-20B85925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6944-5966-4673-836E-FD6094A5B48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7E0B70-D1D3-4289-BDB8-8B31FBD4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61A17-1F39-448C-A7C6-39DA5830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066-0713-41A8-94BC-D9F8CB1996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615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301DEDD-BF47-4B5C-89AF-33B8D42E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5CC8-AC67-423B-9C6A-8331E0FAD1C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7FE081B-6549-4301-B07B-A1131BA8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812FD46-8D76-4549-970A-46E340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707-E428-4065-B91C-B81F1C561E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712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C20FE5-6BF4-4606-B301-A3EAAFE7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A378-A651-465B-9FB0-321CC353922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BD883D4-6342-461C-97C8-ADF79E5F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63DC9E6-E7D7-4100-A6F8-8ED8E034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6F3D-12FD-4AC4-998A-E2AC4AA928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5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48DD8D-5363-4897-801F-C4DCA7E4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F15C-642D-489D-BA8C-E3606274C37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8ED46C-A1D4-4E9F-85D6-C166D304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F7BF9C50-F941-41A8-B17F-5454B1E0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A3BE-5709-4CAF-B149-421884BCFB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578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FEDEA73-22AE-4944-AE7F-B0E44A45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919A-AE6D-4E8A-9971-4B58B124CB0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4A5FC58-1C07-4D6B-BC8E-38B355F3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82CDC9C-6FBA-4B8F-87CD-3AE606EC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D491-39B1-443B-9682-803D2156DD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150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397901-CD30-4DF0-A595-C19D3D7B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DC99-4B14-4643-9839-62FFBF185EB1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3B13BDB-3019-422C-B94F-5269CA92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17A79D2-ED1D-421D-8A2A-1E821AF3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7730-2065-4575-AD07-E03D9DC7B6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238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C0C1E16-B6FD-4788-950C-811BA1E8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279A-F40D-4448-AB52-3C67F4EA36D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A9D9BFB-3188-492A-B1F3-BA15872F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8E483B-2272-46CD-8A6B-4099CD33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CEE6-6614-4825-AC23-D5E101264C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832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65E3E28-D817-4298-A35E-784A54F5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D09C-0819-4360-8D83-4D1AB735002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51A7A40-2315-4460-8C3E-11B075EB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21CDD15-4140-439A-8D5E-A83D1DDC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0CB5-DA65-4292-BE77-0DA8901DBC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152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616FA5-1945-4FC8-A15D-3D043C16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AB34-2CFA-43BF-86AD-4E5D63B4DA61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DDC02C-F870-4B06-8984-85F49728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6DC0CD-AD5D-4065-999C-B7CB71EE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E475-08E5-4F1E-B69F-127055109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959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8709-C3F9-4AF6-B99A-9D010718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FC8E-F0BF-4EF0-BEC1-4B5CFC14149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45EA37-05C4-40B9-A0B7-D5BEA154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8F7E03-DBEF-4DE2-A4D2-AB188BE6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A93F-5331-424A-ADEA-C91709C439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6096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B5F272-7A38-4A1E-8E6D-B857FD50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247F-44A7-4193-B0EB-66E9B147EF8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42EB73-217A-4B1E-96F2-FEF85D68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71F1E-4A72-42AC-9105-9DD35675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BFE7-21B1-4F1A-BF2A-8FF2789BEF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278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BC8000-9AF3-4E22-B9FB-CD3F3869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5732-C63E-4703-B773-7946B5F92CF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172F22-D387-453A-841D-79F177F0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3CC0E9-D308-4128-93B3-4F9BEDF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23C1-E29E-4069-88C0-7E1A28E723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565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4796A-5F9D-4BCF-8A4E-878DDE8D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B3ED-D4C7-44E8-BF96-C556DE21355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9E8D1E-370E-41DB-886F-2317F574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B87C9E-3987-452A-9489-47B06385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002E-DE2F-43CF-8CA3-9EF7FB3D59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289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D7B191E-DA91-4AB6-9FA6-54206F90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D911-24D8-4580-82F7-9CA96F43F06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9F89F80-348D-42AE-8203-9FB71B7E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0717980-A21A-4FB2-AE4C-79A247D9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7380-71F5-4A10-BA5D-796CC698AC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08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7B76C-057E-4AD0-BD96-C1432DAE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5874-69F9-4B91-87D5-B6DA4B594F71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298C12F-4577-4122-BC59-599A6262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204D453-4D63-4F2B-B758-EDD529E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3907-E18F-44E9-BAF3-231DEB7C0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18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ACE456A-B77B-4FE0-B8FB-D55E6F01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A8C1-F7AD-407B-AD42-7DCC4701AB2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A9A238AD-807B-4E21-AB1F-B6531D99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5C016A20-C1CD-4BB1-9C84-3DC77688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646D-6D5C-40EB-84C9-1F44626DC2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878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9992353-F3DF-4864-BAD6-4E59DBE1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F759-916D-4A50-9B8A-79836C32068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02CDCE5-6781-45F2-8B65-8356F22B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D1E3077-B633-4D60-826F-C086AA19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E028-DEA9-45E6-8F0E-7FD5C2D7A8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402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8D1BC844-B987-4C9F-9A9E-A03F82D4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DC19-98A5-4EEE-B8A0-21C9585FC3A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D0DACC22-E78B-4ADC-9422-D0F0DC72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EA29C7C-405C-4B02-A133-D4A57B22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12FB-25BD-4E0B-A4E4-518F9357F5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702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05B2765-A443-443B-8983-5E52A8DC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8D63-4515-4188-B597-44DD62FB7B0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1900920-3997-4C4A-B9AC-4938D71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A649BC0-9E35-49B5-A680-75725470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12EA-87B6-4DAB-82B9-552EFD4A3F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800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1AA6ADE-9BEA-44C4-95D3-ED122CAB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E538-807F-4114-BC07-34E6F3E9E4D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F266B09-898D-4B29-9512-1CB48B8D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10C4DFE-E80B-4ECB-8975-ECE7894D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8B0F-7F06-4723-BBC8-2664B5B23D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921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F6637F-5CF6-4301-A412-2E53145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E015-CB38-4F4D-B53C-22B42E9EA8A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E4BFEC-CA9B-4693-A633-8F2ED0D4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D7AC0C-1795-4D29-997B-F5E51578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6CDB-8609-48AD-A9AE-54E8497F1B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667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66DBC9-DC07-48A5-8516-7BFFE392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BCB0-4398-4114-9EE7-670FDDE0B97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28A4EC-1075-4337-B5E6-A73859AD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A71852-A13C-4B75-A34A-F068F390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34D4-823B-4665-9CA7-AB29CF0622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612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D2250-3CDB-4108-B1BC-647FB3E7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43F9-2BFF-469E-B331-CBF54945031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5C55F0-35BF-4512-92E5-C7B65D2D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EA6056-437F-4F28-B14B-E0163AD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2E9A-3DBE-4777-AB13-4951B42D6E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5758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773F8A-9334-449F-87DE-15EC41DD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5CDD-A7CF-4A4D-A4C5-B66E2A0B9E7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24E4FD-BD51-4360-B122-F54CBE3E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D22CC6-EA43-4F46-B3C1-CFA972F7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22E-A3C1-4B66-A9C7-6F0D523AA6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435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D96AFF-A875-47DB-8B32-5484BC3B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84D7-893C-481E-BE7F-8772804DF4E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B4D8F0-ED6D-4A17-9610-7173871C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EBC1FB-E503-4954-8CA4-7268F73A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6D04-56A0-427A-916E-D62A1EEB51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1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00D3C882-3A25-433F-BFCD-565B1A2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B55-276F-4747-A4AD-F922A1B6967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E0C0CDB-E11C-4CB1-B63F-CE37C4EA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79CEA2E-FE3C-4E5E-B7C5-D88E0020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E5C6-BB7C-40E4-B2FC-6BA972DD4A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574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F32EB2A-F5B3-4FFC-B1DD-21D58E78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EA5F-A729-4162-8BC0-FA252614CC7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655C13F-5096-449D-A297-EA2FFD3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69A13E2-C8D9-4943-983F-D9BB7398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7349-B52B-43C3-BCB7-E8AEA5E9B6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993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11C53D4-E487-49BE-8D89-3531C2A0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9289-B7CE-4C98-9284-CC770DA4E6C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D6A60DC-E9FB-4F5D-93F6-82BD9CC7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54E988F-92EE-4C46-9CCB-632EF8B2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C81E-12DC-4AB8-B65E-E484D30D5C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44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65C054C-3FEA-4020-A478-B78969CE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9C7D-B3E7-4130-9ECB-9D2FD72FE06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E1432B0-34E3-4D3C-9ED0-95E4BFA8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A81ECFF-C7B7-4B89-AC24-EABEC949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3479-B3E4-4FD2-94B0-43ED7AFDDB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2601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98AC00-1C6F-4B6C-837E-FAFD9647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C456-6FBC-44F6-8E3C-7C2C5898F8E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BBBE125B-BAD8-4A49-A2B2-FB9854D3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A4B4DE3-D4E8-47F3-889D-0552916D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85D9-E35C-46D2-B148-87B39DABFD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842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67FB454-1C50-4059-8B5A-B1320CED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050B-5C0E-41EA-845E-8C677DAB5C21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8A02027-0EB9-4FB2-B3AC-C3693B06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9E5A7B-88B3-4101-B74F-8E140AAE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D77E-212C-4BA0-B0D3-2E3CF37100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6397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B081711-42BC-41A3-B07D-18280026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DC5A-D221-4DF3-BDEC-3AC17E2F9F7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E4D009F-6C7B-4D95-A727-10718D54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2276DD7-51B5-4C55-93CC-5207BCC4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7B02-CB24-4AB2-9981-BAFC2B9ED3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082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153361-0408-4E87-8056-F800078A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51AD-CE42-4B19-84E0-1283DAB14D6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05F53E-FEA3-48E3-9B17-4FE43976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6C60C6-390C-4CF9-8205-8C0EAB0F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BF12-9A5C-4CB9-902A-2A9CD0E03C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789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D3672E-3892-4492-AB73-756AE087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AA1B-205A-4E49-A69E-29D1F1017A4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84CD4F-2461-4A78-BD49-1EBD63AF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E92D8A-3828-47A4-B5BE-F94A776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0984-96A6-4EB3-9003-C17ED78069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46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0A88F0-F20A-47EF-BA89-418928F0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60DF-4151-4C17-B0E6-71F1BC698F86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9CD774-307E-41A7-8AF0-F88049BB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B5F576-232A-45A8-AF99-3B0D7413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698C-0E9D-4E9B-9991-7635835109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376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64B57F-9077-4FDD-9E7E-0D8A9CBF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A33B-FB6F-4CC1-9765-C665673FD6E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594D1E-7904-47F1-AEFA-2F4AB85A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CBA22A-254A-4ED9-AC52-83A5401F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4FF9-B555-4571-8711-D8A5239438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4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6B45597-BEF0-42F7-AB19-9EB3F70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7D03-61EB-4927-9080-2D2A8D55C04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7292873-2165-491A-835E-6ECEF5F1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2875B30-DCBF-4A48-A9B3-13CFF7C7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3EAE-56E7-4EBE-84A7-8C0F678326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143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295F9D-C684-4E0E-A01D-6299F291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D5E5-283F-42AA-AAD8-131462C37DE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3E1825-E62F-4996-BCC5-4F2FE3C5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D23857-DBC3-441F-979C-D378F2A7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229C-B335-458A-8AF1-7BA6A65F42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81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BF5B238-DF5D-4979-8B23-E2538F7B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F37C-C5AA-4D3D-840C-F2329F123406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B3ACB9-C73A-4AC8-B205-477B4A66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316209-2EB6-43B9-9824-215E0626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9D9F-76B5-44D1-B68E-42248577E6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993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DC37002-34DE-44D0-A01F-558ECAA4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201B-8170-4082-806C-AD19965A28B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BF3A9B-63AB-4CFA-B16F-E680E584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E62848B-882C-49EF-88DD-AFFED71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52BE-1331-4095-B1AC-5B78F313A7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586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04635E9-C466-4E9F-BC60-792871B9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6D61-1418-4BAF-B7D6-D3AAA733B29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172496C-5012-48C2-83FC-590EF546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62F514D-104E-4B27-ABB9-874C46B4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CD0F-D897-4204-90E0-9C4CC9BF9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836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248DD78-A3B6-4EE9-A5C9-D49F08F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7F7-FD79-4472-A918-3D4D688E056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D55F331-6064-4662-AC61-5FBE2F3A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07D2AF9-5DF7-4E24-A66B-531AFA8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1359-52A3-4CBC-8286-3CAE8A4BE8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063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E1E10FA-07EF-4854-8C62-927E2132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CD52-2D18-493F-AC48-E8CF0435F30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DD6C54D-FE1A-425A-AA89-7558E19B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C25BEDD-B861-403F-B002-FA93EA0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8487-6AB6-4B59-8BE3-E261C75C94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814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808BDEF-F3C5-409C-B242-DA299728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1C08-C504-42FE-9867-E9AC22E29A7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14731CB-01A6-4CA9-8D8D-05639CD9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32A7D2-7F6D-40DC-AE51-ECBF7EC6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CC1-1686-4BE3-A20B-6CF8212C12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650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756529-AEAE-4441-BB09-A192689D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22D5-8660-4959-A253-ECC2B42CE22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AAFCB4-3E92-4BC9-B67F-DD56D28C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2EC6C-9AB5-452F-96CF-269417B6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96AB-969F-430B-8BC2-A6EEC48B49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810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13BFD7-069F-4D6A-A1B1-7D21A099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8FE-73A8-43E1-B5EA-5364A118B276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4376A0-7D4A-4403-9DD5-90E12742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8613C3-D8E3-4C5B-847E-A9BA51E3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8EF0-7ED8-4290-9818-5BD342BF0B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990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2FB201-2F6E-4AAA-8A76-BDE88F06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95C0-81E2-41BE-93AA-FD5CAB653DE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606F54-D716-4C69-B117-29FC27A1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1AA580-DAE5-4546-BE97-69F9C66C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EE2D-8A0F-4D73-902E-625777090D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21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4557537-6305-4FC7-B8A7-B2C371E6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1E08-488C-4E51-BB2C-4AB68804742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B5A204E-4339-471D-925C-990AD0F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7CE86D8-2FB7-4C59-88F5-96C908F2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3E53-3854-44D5-A30C-9913AA9195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2917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03B9CF-5525-427B-9810-91EF6592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4EC1-3BA9-4F3F-8106-266CA99B4F9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7F7FE5-0901-4021-943D-B8DC9C86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D61816-2DBB-45C4-91A3-EEAE5FEA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4957-1725-4BA6-A9EB-5F12EFB523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872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C886D6-2134-42C6-9C89-871416EC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8733-0162-431B-BB9D-AE9A0C065DC5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3E95F0-12C4-48ED-B6AB-CA9396BB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C0E7E9-FA9E-4607-A042-C9E3D50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1BE7-6317-4D84-AFC3-12C2713DA4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799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AF9FF1-D88D-4CEE-BE55-11FEA24B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582C-F140-414A-A1E7-33D254B2B9F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D420988-BFBD-42CF-8058-A6FC1AE0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D8C5329-58CE-40FA-8DFD-19E771B7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E254-D394-4CF4-A619-2F002BD34A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1123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6BF7225-A90E-4E7B-A66D-4D398858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E178-665A-41A6-8424-41D5727F74F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800E201-A80F-43E9-8411-182DF9D7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98BA1BC-D42D-41ED-9AF4-A34FA111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EC3B-20AE-454A-99BF-05C0A942A9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106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828ED-3AA5-4EC1-9711-1EB62893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8DFB-ACEF-43EE-A882-5E4DFE84249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36F3BA2-D7ED-4360-ADD5-32E09526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DC85063-97C3-466F-9F3D-41F3195E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744B-B790-4173-AAF0-C9BC524BF2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875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F17952C6-A34C-45E9-B5D9-77A71AFD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1B74-FC00-4886-B582-78C296ED785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6CAD89F-CEB2-466D-9C74-2763A94F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DEE7EAB-E759-48CD-8A6F-737E6D1E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EAF-2910-4CAF-BDD6-1B97B8E6A2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5924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6654D0F-682B-4047-B5F6-266F4C55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9812-6FB4-4C9B-9D57-14EEBC7463E3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CE23D4-3BB2-4D85-A5B2-0D41BB22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59B198-DFC9-4DCD-9BA6-5304144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F1D3-FACB-4EC8-98B6-715BCCBFF4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904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329E618A-4ED8-4030-BB44-E0BBA9AE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639B-F9CC-4152-9B4F-8747C8643DD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E813021-0528-4E4C-8B78-78B5D341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F084FA7-284C-4958-A9F2-2764DCE0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7FC7-46C5-46D6-ACE9-85F91BF36B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825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EF9EF7-776C-4C94-9829-D1E05D7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CC32-809F-4DB1-A8F3-53026DEAC44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F73BF-68F0-4544-84EC-65DAF17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16798C-4202-42A1-98D7-E7700D14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498A-67E0-441F-946F-793507C52B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7758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138910-9606-4B4A-905D-014FC138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4A82-278F-4EE4-9B91-C8AB1EB424FB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BA4C65-0A9A-4101-91FD-7CB4E481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164C98-A97A-4DE5-9DA8-F0644C7F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C2BD-F103-4522-81CF-4C05F55D3D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24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5851AF6E-3C0E-423B-A1B0-35B15A79E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D13B6A6B-3C33-4696-95DF-3AD4FCF29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F0A11-2EA1-4988-9E9A-EC7218486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CF9382-C249-4B31-AB51-3F21A6F47EA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C93E9C-1080-4986-841B-F60E36512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7F0230-5554-46A6-B057-A597006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56F6E-1708-4247-BBDF-A59469E3C2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7" descr="En bild som visar drake&#10;&#10;Automatiskt genererad beskrivning">
            <a:extLst>
              <a:ext uri="{FF2B5EF4-FFF2-40B4-BE49-F238E27FC236}">
                <a16:creationId xmlns:a16="http://schemas.microsoft.com/office/drawing/2014/main" id="{225B16A7-C4D4-41BA-B132-BE677B52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rubrik 1">
            <a:extLst>
              <a:ext uri="{FF2B5EF4-FFF2-40B4-BE49-F238E27FC236}">
                <a16:creationId xmlns:a16="http://schemas.microsoft.com/office/drawing/2014/main" id="{0C55F9B4-AF58-4F55-B055-17029197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43" name="Platshållare för text 2">
            <a:extLst>
              <a:ext uri="{FF2B5EF4-FFF2-40B4-BE49-F238E27FC236}">
                <a16:creationId xmlns:a16="http://schemas.microsoft.com/office/drawing/2014/main" id="{3FDB4381-EADC-456F-8151-3A84AD360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1EE5FA-1AD4-42CA-97FC-27D1D6D75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4EAEC-3B85-46F2-84D5-DB2A6F38908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7676A4-D48C-47A9-B96B-4E1704C12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CABFE9-0782-4C99-8866-F59834BF2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EF6F85-874F-4F26-9F09-EC05C7A29D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247" name="Bildobjekt 7">
            <a:extLst>
              <a:ext uri="{FF2B5EF4-FFF2-40B4-BE49-F238E27FC236}">
                <a16:creationId xmlns:a16="http://schemas.microsoft.com/office/drawing/2014/main" id="{BA209D85-ABAE-47D6-88EC-4684635E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rubrik 1">
            <a:extLst>
              <a:ext uri="{FF2B5EF4-FFF2-40B4-BE49-F238E27FC236}">
                <a16:creationId xmlns:a16="http://schemas.microsoft.com/office/drawing/2014/main" id="{0B9D08FF-18B0-45BE-88C0-E097F3394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1267" name="Platshållare för text 2">
            <a:extLst>
              <a:ext uri="{FF2B5EF4-FFF2-40B4-BE49-F238E27FC236}">
                <a16:creationId xmlns:a16="http://schemas.microsoft.com/office/drawing/2014/main" id="{90AE39B3-104E-4367-89A0-BB55929B8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27F5E2-7A66-4875-91BF-4E8746936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52868-B8D2-442E-84EC-41475EEEA8D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B11A98-7004-4AD7-A2CA-9B0F331FC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2C20F-6FF3-4EEB-8191-059952D1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3C4AC9-004F-4DD1-9E85-FBC32488F7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1271" name="Bildobjekt 7">
            <a:extLst>
              <a:ext uri="{FF2B5EF4-FFF2-40B4-BE49-F238E27FC236}">
                <a16:creationId xmlns:a16="http://schemas.microsoft.com/office/drawing/2014/main" id="{C22C0A76-FA5E-446A-B5A3-3983DBB7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rubrik 1">
            <a:extLst>
              <a:ext uri="{FF2B5EF4-FFF2-40B4-BE49-F238E27FC236}">
                <a16:creationId xmlns:a16="http://schemas.microsoft.com/office/drawing/2014/main" id="{31EABB7E-1785-440F-99D7-AC9072E83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2291" name="Platshållare för text 2">
            <a:extLst>
              <a:ext uri="{FF2B5EF4-FFF2-40B4-BE49-F238E27FC236}">
                <a16:creationId xmlns:a16="http://schemas.microsoft.com/office/drawing/2014/main" id="{D167F2C1-D254-4092-B00D-6A15BE3E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796FC9-E023-4E37-9B93-A837AC2CF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57AB30-5375-44FC-BAE9-EACC7905D75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3A5EA8-86A1-4717-8E2B-6BC93F89A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87E2DD-E67E-4132-9C3D-600CD9204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3C3EC-56DB-4119-BAA4-AD536DDA44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2295" name="Bildobjekt 7">
            <a:extLst>
              <a:ext uri="{FF2B5EF4-FFF2-40B4-BE49-F238E27FC236}">
                <a16:creationId xmlns:a16="http://schemas.microsoft.com/office/drawing/2014/main" id="{1FEE4089-809F-476A-B3E9-00182252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Bildobjekt 2">
            <a:extLst>
              <a:ext uri="{FF2B5EF4-FFF2-40B4-BE49-F238E27FC236}">
                <a16:creationId xmlns:a16="http://schemas.microsoft.com/office/drawing/2014/main" id="{3FE3A855-DF1D-4871-A62A-891BE617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rubrik 1">
            <a:extLst>
              <a:ext uri="{FF2B5EF4-FFF2-40B4-BE49-F238E27FC236}">
                <a16:creationId xmlns:a16="http://schemas.microsoft.com/office/drawing/2014/main" id="{BC1184C7-8FD9-4D07-86F8-9E26D0316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3315" name="Platshållare för text 2">
            <a:extLst>
              <a:ext uri="{FF2B5EF4-FFF2-40B4-BE49-F238E27FC236}">
                <a16:creationId xmlns:a16="http://schemas.microsoft.com/office/drawing/2014/main" id="{A5100B68-696B-4E2E-BF78-6026A5AAD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44078C-A9E0-48F7-AA01-671A12A6D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3CE13-371D-4574-93EA-9B3D0753D148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8C7ED8-456D-4830-9700-91F95E6C5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8C88EE-F9CD-4B3D-8623-0C3BA33DD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8EAD66-E487-41BD-B719-EBFAB572E7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EEA3FA-1649-4F1B-AF61-7EB99AE15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rubrik 1">
            <a:extLst>
              <a:ext uri="{FF2B5EF4-FFF2-40B4-BE49-F238E27FC236}">
                <a16:creationId xmlns:a16="http://schemas.microsoft.com/office/drawing/2014/main" id="{B958E7C3-8002-4E2B-AE06-C32878D0D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4339" name="Platshållare för text 2">
            <a:extLst>
              <a:ext uri="{FF2B5EF4-FFF2-40B4-BE49-F238E27FC236}">
                <a16:creationId xmlns:a16="http://schemas.microsoft.com/office/drawing/2014/main" id="{34DFCFDC-3E02-46D9-ABF3-4854D131C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ACFBCC-4896-47F0-B439-AF257C4F4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7F0E6-D6E4-49DF-9E50-4A9A83F3C596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48610-2326-4A19-A074-765850AC1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8629BF-1DD9-4A54-BE2A-C27E181B1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D7D5D-1BEE-49CA-9104-8A382FAB96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A8A785-F7D8-48E4-A542-D2366DB56C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rubrik 1">
            <a:extLst>
              <a:ext uri="{FF2B5EF4-FFF2-40B4-BE49-F238E27FC236}">
                <a16:creationId xmlns:a16="http://schemas.microsoft.com/office/drawing/2014/main" id="{D9E1F82D-F38F-4E47-BC91-D7505487E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5363" name="Platshållare för text 2">
            <a:extLst>
              <a:ext uri="{FF2B5EF4-FFF2-40B4-BE49-F238E27FC236}">
                <a16:creationId xmlns:a16="http://schemas.microsoft.com/office/drawing/2014/main" id="{E71C7460-BDC8-471B-88F0-1F0A7F180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B54AB4-2535-4FAE-AA4D-B9794A9D9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AD594F-DF45-4F12-87C5-3A757EAB5CBD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E7CF6C-435E-4022-8394-C5A10D156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1C412B-68E8-46AA-B33B-B1AA0B43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33647B-9AC0-4C08-9614-EF2B981791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7F7901-486A-4F92-B71E-09EB59EF67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rubrik 1">
            <a:extLst>
              <a:ext uri="{FF2B5EF4-FFF2-40B4-BE49-F238E27FC236}">
                <a16:creationId xmlns:a16="http://schemas.microsoft.com/office/drawing/2014/main" id="{46D84774-F495-4E8D-8CFC-EBD361838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6387" name="Platshållare för text 2">
            <a:extLst>
              <a:ext uri="{FF2B5EF4-FFF2-40B4-BE49-F238E27FC236}">
                <a16:creationId xmlns:a16="http://schemas.microsoft.com/office/drawing/2014/main" id="{BEFD852C-A67C-47C5-94A8-359AF9648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233D1-3C63-416F-847A-C79714234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BDDC1F-E1C9-436F-9C90-CA064B45EE3C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0B88FA-1033-48AA-8A20-69DE6BCD5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610821-DBEE-44C0-AF33-527E9C5EE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1C11D-3BF8-49F1-8CFC-F2B9B727A1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D62D07-8398-415D-A1A8-E0D9E630B2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rubrik 1">
            <a:extLst>
              <a:ext uri="{FF2B5EF4-FFF2-40B4-BE49-F238E27FC236}">
                <a16:creationId xmlns:a16="http://schemas.microsoft.com/office/drawing/2014/main" id="{864672F2-66A8-4713-A76F-735122D01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7411" name="Platshållare för text 2">
            <a:extLst>
              <a:ext uri="{FF2B5EF4-FFF2-40B4-BE49-F238E27FC236}">
                <a16:creationId xmlns:a16="http://schemas.microsoft.com/office/drawing/2014/main" id="{4C0D613F-8F62-47F7-8BE5-5D31DCB96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3B1CDC-95C9-420D-A8D7-BF4F789E4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7C65C-3E64-4F92-91CA-1CF9F10D76A6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CA78D-BB68-4E61-BA0F-D7B18339C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EE1E04-B150-4AB8-8BF4-40678E64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3DDD4-6A20-408A-AF3A-93BECF42C1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FCE95F-CE71-4FDF-9854-ECE422B6D5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rubrik 1">
            <a:extLst>
              <a:ext uri="{FF2B5EF4-FFF2-40B4-BE49-F238E27FC236}">
                <a16:creationId xmlns:a16="http://schemas.microsoft.com/office/drawing/2014/main" id="{B13BAFDA-9261-4B80-8016-E91A2EE44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8435" name="Platshållare för text 2">
            <a:extLst>
              <a:ext uri="{FF2B5EF4-FFF2-40B4-BE49-F238E27FC236}">
                <a16:creationId xmlns:a16="http://schemas.microsoft.com/office/drawing/2014/main" id="{2BF4C8FF-8E8C-44D1-8416-A6193B4AE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2A8D8E-018A-481F-BA69-B957F7B6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C0F68-7F1B-48FB-BA53-31FC93D7AB39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B33702-7C10-460D-8BFB-B149F4D6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1B1420-0825-47C5-BAA4-5EE0E8C14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79C2B3-595D-40B9-A53A-EAF878D8B9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98550E-76A5-4145-9908-34DCA0E5E5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rubrik 1">
            <a:extLst>
              <a:ext uri="{FF2B5EF4-FFF2-40B4-BE49-F238E27FC236}">
                <a16:creationId xmlns:a16="http://schemas.microsoft.com/office/drawing/2014/main" id="{7D5C664B-2E31-42C8-8869-D1F94AFA8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9459" name="Platshållare för text 2">
            <a:extLst>
              <a:ext uri="{FF2B5EF4-FFF2-40B4-BE49-F238E27FC236}">
                <a16:creationId xmlns:a16="http://schemas.microsoft.com/office/drawing/2014/main" id="{A15A8DCE-F764-4FBD-8FEE-E99E4CE32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5DE4B4-CA65-420B-AE9C-6ACC8AE1A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728501-C85B-4DA0-B1F0-B02DC76E8F4E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018E6-91BC-4A7D-8428-086D31F09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88D5CC-A77E-4262-B94C-1E262B7AF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CD44D-2AD5-4482-ACE5-93EAEAD7FA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059A2D-E0B5-4553-95DC-69F8F4A932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90A45592-A916-41A8-B3EC-E167510B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51" name="Platshållare för text 2">
            <a:extLst>
              <a:ext uri="{FF2B5EF4-FFF2-40B4-BE49-F238E27FC236}">
                <a16:creationId xmlns:a16="http://schemas.microsoft.com/office/drawing/2014/main" id="{EDC3AE06-D1D2-4EB0-BEF6-E6BE40A5F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5E8DEF-FA5D-47BF-9514-730ABB200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9DF6A-745B-4A5D-A55D-D7C9ACA6E39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4600ED-3058-4961-84A4-A955F42C8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7650A9-09A9-4774-9227-2B7B109C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CEF68-D42E-45DF-ABE0-6A106550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5" name="Bildobjekt 7">
            <a:extLst>
              <a:ext uri="{FF2B5EF4-FFF2-40B4-BE49-F238E27FC236}">
                <a16:creationId xmlns:a16="http://schemas.microsoft.com/office/drawing/2014/main" id="{2F9FBF7E-6875-496C-BBB4-8334F675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rubrik 1">
            <a:extLst>
              <a:ext uri="{FF2B5EF4-FFF2-40B4-BE49-F238E27FC236}">
                <a16:creationId xmlns:a16="http://schemas.microsoft.com/office/drawing/2014/main" id="{7050CEC6-D282-4F80-8179-081F5886A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483" name="Platshållare för text 2">
            <a:extLst>
              <a:ext uri="{FF2B5EF4-FFF2-40B4-BE49-F238E27FC236}">
                <a16:creationId xmlns:a16="http://schemas.microsoft.com/office/drawing/2014/main" id="{B7679628-A819-43D1-9D64-445F01C7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22779D-667A-437D-9B5A-988BCBD56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F22AB-759E-40A4-8282-ECD973A5EC72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2549B4-561B-42F3-AAA0-CE2DCAB9B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2B55DE-561F-485C-9AA1-D570A437B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F984C-C9B6-48EE-9753-C0E5F83E93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1AB967-1FC7-4C25-8080-A64FD226ED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>
            <a:extLst>
              <a:ext uri="{FF2B5EF4-FFF2-40B4-BE49-F238E27FC236}">
                <a16:creationId xmlns:a16="http://schemas.microsoft.com/office/drawing/2014/main" id="{704D17B7-06F1-4858-94D0-3726DD7D5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3075" name="Platshållare för text 2">
            <a:extLst>
              <a:ext uri="{FF2B5EF4-FFF2-40B4-BE49-F238E27FC236}">
                <a16:creationId xmlns:a16="http://schemas.microsoft.com/office/drawing/2014/main" id="{06AFA7CB-30DE-42E7-9AB3-9E707BAB5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82BC0C-09B1-4EE9-9214-FFC350BFE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522DB-20ED-4D9C-A9F1-E98892415C9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5DAD3D-1437-45BB-A3BB-C6B9B807D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982A01-91B3-4017-A6E0-77B0C00AF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F32808-2582-45F8-B5F1-14F7D144FD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79" name="Bildobjekt 7">
            <a:extLst>
              <a:ext uri="{FF2B5EF4-FFF2-40B4-BE49-F238E27FC236}">
                <a16:creationId xmlns:a16="http://schemas.microsoft.com/office/drawing/2014/main" id="{CAF756DC-6FAA-4B89-B642-75635173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rubrik 1">
            <a:extLst>
              <a:ext uri="{FF2B5EF4-FFF2-40B4-BE49-F238E27FC236}">
                <a16:creationId xmlns:a16="http://schemas.microsoft.com/office/drawing/2014/main" id="{0B6EF435-8DCE-41D5-8173-7710EB34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4099" name="Platshållare för text 2">
            <a:extLst>
              <a:ext uri="{FF2B5EF4-FFF2-40B4-BE49-F238E27FC236}">
                <a16:creationId xmlns:a16="http://schemas.microsoft.com/office/drawing/2014/main" id="{6B7D1C81-5AF4-4EFB-9AF7-A77511787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183FD8-A03D-420B-BBA8-E6BFCB890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22FF4D-2BF6-42F6-940F-F14E3FF92C97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EDB9F7-B24B-4951-A523-18609CE8C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51F1A9-5D27-41F6-BE97-3AA23468E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4B8F7-4763-42CA-A89E-B21D0228EE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4103" name="Bildobjekt 7">
            <a:extLst>
              <a:ext uri="{FF2B5EF4-FFF2-40B4-BE49-F238E27FC236}">
                <a16:creationId xmlns:a16="http://schemas.microsoft.com/office/drawing/2014/main" id="{9F7D5549-CCBF-4B11-81AE-44E530E7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rubrik 1">
            <a:extLst>
              <a:ext uri="{FF2B5EF4-FFF2-40B4-BE49-F238E27FC236}">
                <a16:creationId xmlns:a16="http://schemas.microsoft.com/office/drawing/2014/main" id="{7CFF76A5-528D-4F9E-9512-BC5746AA5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5123" name="Platshållare för text 2">
            <a:extLst>
              <a:ext uri="{FF2B5EF4-FFF2-40B4-BE49-F238E27FC236}">
                <a16:creationId xmlns:a16="http://schemas.microsoft.com/office/drawing/2014/main" id="{C1D09C4C-2677-4E83-B480-9291B9C96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C42CB8-ADC3-4A0F-8873-BCDD95545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9E3C9E-6085-405E-A4EA-EC7FE604F06A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93DBC4-7A48-49DC-880F-EA8DF4C35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891E9D-FFA4-4442-8175-1273AC03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A6766-6D98-430A-8DF8-29D5D1770C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5127" name="Bildobjekt 7">
            <a:extLst>
              <a:ext uri="{FF2B5EF4-FFF2-40B4-BE49-F238E27FC236}">
                <a16:creationId xmlns:a16="http://schemas.microsoft.com/office/drawing/2014/main" id="{D67E96CB-603A-474B-9D3E-AE2203D3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rubrik 1">
            <a:extLst>
              <a:ext uri="{FF2B5EF4-FFF2-40B4-BE49-F238E27FC236}">
                <a16:creationId xmlns:a16="http://schemas.microsoft.com/office/drawing/2014/main" id="{49CEFAC6-C181-4A03-BD84-012D91EE6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6147" name="Platshållare för text 2">
            <a:extLst>
              <a:ext uri="{FF2B5EF4-FFF2-40B4-BE49-F238E27FC236}">
                <a16:creationId xmlns:a16="http://schemas.microsoft.com/office/drawing/2014/main" id="{DC3D2116-0235-4672-B6FF-37B96B758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5B851A-5159-40A2-9D0F-8C249D320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3390C-A6C9-4B98-9D42-C856650F5AE4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F80F25-ED9B-4E40-B1A2-26BFD7767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4878D4-C74D-4610-85DC-0BF0F4115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A1D3B8-1F76-4C76-9DDF-B295CA464F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51" name="Bildobjekt 7">
            <a:extLst>
              <a:ext uri="{FF2B5EF4-FFF2-40B4-BE49-F238E27FC236}">
                <a16:creationId xmlns:a16="http://schemas.microsoft.com/office/drawing/2014/main" id="{22734017-3BD5-4765-B59A-ADB48247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rubrik 1">
            <a:extLst>
              <a:ext uri="{FF2B5EF4-FFF2-40B4-BE49-F238E27FC236}">
                <a16:creationId xmlns:a16="http://schemas.microsoft.com/office/drawing/2014/main" id="{E4C93199-F752-4879-98D3-9D20F69DC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7171" name="Platshållare för text 2">
            <a:extLst>
              <a:ext uri="{FF2B5EF4-FFF2-40B4-BE49-F238E27FC236}">
                <a16:creationId xmlns:a16="http://schemas.microsoft.com/office/drawing/2014/main" id="{FEAE0437-4326-41D3-99C2-385A88BEA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E43300-76C7-42AC-8075-7365CEA62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5F5A4F-A925-4A3C-B3F8-A731B03E22CF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121476-2255-4DA9-BC42-EEF1344DE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B4049E-B1EA-449A-8642-7A5DF5CF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A0871D-B2E8-4E8F-BEDB-439AA5F9C0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7175" name="Bildobjekt 7">
            <a:extLst>
              <a:ext uri="{FF2B5EF4-FFF2-40B4-BE49-F238E27FC236}">
                <a16:creationId xmlns:a16="http://schemas.microsoft.com/office/drawing/2014/main" id="{25901B07-CA77-4E34-9BFE-1B1888D9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rubrik 1">
            <a:extLst>
              <a:ext uri="{FF2B5EF4-FFF2-40B4-BE49-F238E27FC236}">
                <a16:creationId xmlns:a16="http://schemas.microsoft.com/office/drawing/2014/main" id="{29CA00A3-F320-4302-8F87-95B1DB97B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8195" name="Platshållare för text 2">
            <a:extLst>
              <a:ext uri="{FF2B5EF4-FFF2-40B4-BE49-F238E27FC236}">
                <a16:creationId xmlns:a16="http://schemas.microsoft.com/office/drawing/2014/main" id="{A853CE84-0A30-48BE-B147-296DC1D7D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826D41-DA5C-4626-8B66-F38B64850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19086-7B55-448B-A7D5-42DFE512C110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39A21-009D-41EF-8F08-77A254BEE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E19A03-B12F-4325-8D1C-D457D80E0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30EB4-35CB-4381-B447-F0DA724780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199" name="Bildobjekt 7">
            <a:extLst>
              <a:ext uri="{FF2B5EF4-FFF2-40B4-BE49-F238E27FC236}">
                <a16:creationId xmlns:a16="http://schemas.microsoft.com/office/drawing/2014/main" id="{B8BCF909-869A-4E43-9F31-AD224BCA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rubrik 1">
            <a:extLst>
              <a:ext uri="{FF2B5EF4-FFF2-40B4-BE49-F238E27FC236}">
                <a16:creationId xmlns:a16="http://schemas.microsoft.com/office/drawing/2014/main" id="{272F82C5-51C6-4F68-A474-5131B1F2F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9219" name="Platshållare för text 2">
            <a:extLst>
              <a:ext uri="{FF2B5EF4-FFF2-40B4-BE49-F238E27FC236}">
                <a16:creationId xmlns:a16="http://schemas.microsoft.com/office/drawing/2014/main" id="{1BE10CA1-5AC9-4E56-8173-4F7271800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9FEF4-3431-4D9E-80FE-12AF75113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9135A-2841-433D-9F72-0C0337A0DFE6}" type="datetimeFigureOut">
              <a:rPr lang="sv-SE"/>
              <a:pPr>
                <a:defRPr/>
              </a:pPr>
              <a:t>2024-02-26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E8D19E-5FAF-48FF-831E-045318DD1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E2318-D6A3-4EB4-9126-4D99F353C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2B5DE2-5039-4970-99A5-E69B8A01BE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223" name="Bildobjekt 7">
            <a:extLst>
              <a:ext uri="{FF2B5EF4-FFF2-40B4-BE49-F238E27FC236}">
                <a16:creationId xmlns:a16="http://schemas.microsoft.com/office/drawing/2014/main" id="{4E1DE47F-FE61-434F-819D-2B0D7536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B8AA1-C8D7-A2C4-8F61-DD6F9CE5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1441"/>
          </a:xfrm>
        </p:spPr>
        <p:txBody>
          <a:bodyPr/>
          <a:lstStyle/>
          <a:p>
            <a:r>
              <a:rPr lang="sv-SE" dirty="0"/>
              <a:t>Tillitsbaserad hemtjänst</a:t>
            </a:r>
          </a:p>
        </p:txBody>
      </p:sp>
    </p:spTree>
    <p:extLst>
      <p:ext uri="{BB962C8B-B14F-4D97-AF65-F5344CB8AC3E}">
        <p14:creationId xmlns:p14="http://schemas.microsoft.com/office/powerpoint/2010/main" val="425410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9A324D-6261-D9D9-B2DB-656B1C40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Tillitsbaserad hemtjänst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BEEA8C-B9CB-95DD-4807-29396065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Beslut fån socialnämnden att testa en modell med tillitsbaserad hemtjänsten</a:t>
            </a:r>
          </a:p>
          <a:p>
            <a:r>
              <a:rPr lang="sv-SE" dirty="0"/>
              <a:t>Kommunals rapport – arbetsmiljön inom hemtjänsten</a:t>
            </a:r>
          </a:p>
          <a:p>
            <a:r>
              <a:rPr lang="sv-SE" dirty="0"/>
              <a:t>Workshop med yrkesprofessionerna</a:t>
            </a:r>
          </a:p>
          <a:p>
            <a:r>
              <a:rPr lang="sv-SE" dirty="0"/>
              <a:t>Arbetat i två år med att ta fram en modell som passar Piteå kommuns hemtjänst.</a:t>
            </a:r>
          </a:p>
          <a:p>
            <a:r>
              <a:rPr lang="sv-SE" dirty="0"/>
              <a:t>2024-03-01 – alla hemtjänstgrupper är inne i modellen men </a:t>
            </a:r>
            <a:r>
              <a:rPr lang="sv-SE"/>
              <a:t>fortfarande justerar vi modellen.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93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F5408D-2B01-BCFF-6E4A-36E030CD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Modellen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6FE4F0-91C3-1606-9637-1410E40DF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Nyckelord: Samarbete – tillit och gemenskap</a:t>
            </a:r>
          </a:p>
          <a:p>
            <a:r>
              <a:rPr lang="sv-SE" dirty="0"/>
              <a:t>Veckomöten – ärenden där alla professioner deltar.</a:t>
            </a:r>
          </a:p>
          <a:p>
            <a:r>
              <a:rPr lang="sv-SE" dirty="0"/>
              <a:t>Schablontid (ej, städ, tvätt och inköp)</a:t>
            </a:r>
          </a:p>
          <a:p>
            <a:r>
              <a:rPr lang="sv-SE" dirty="0"/>
              <a:t>Långsiktigt mål att fast omsorgskontakt kan delta på veckomöten</a:t>
            </a:r>
          </a:p>
          <a:p>
            <a:r>
              <a:rPr lang="sv-SE" dirty="0"/>
              <a:t>Rehabavdelningen mer involverad</a:t>
            </a:r>
          </a:p>
          <a:p>
            <a:r>
              <a:rPr lang="sv-SE" dirty="0"/>
              <a:t>Uppföljningar</a:t>
            </a:r>
          </a:p>
        </p:txBody>
      </p:sp>
    </p:spTree>
    <p:extLst>
      <p:ext uri="{BB962C8B-B14F-4D97-AF65-F5344CB8AC3E}">
        <p14:creationId xmlns:p14="http://schemas.microsoft.com/office/powerpoint/2010/main" val="360557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AF56D-41A5-A21D-593D-8022BBAF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Fortsättning…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B1B63F-A17D-E863-B4EE-BCD90C019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Beslutsformuleringarna – Måltidsstöd – hushållssysslor – mer generella.</a:t>
            </a:r>
          </a:p>
          <a:p>
            <a:r>
              <a:rPr lang="sv-SE" dirty="0"/>
              <a:t>Schablontider – uppdelat i grön, gul, orangea, röd färg.</a:t>
            </a:r>
          </a:p>
          <a:p>
            <a:r>
              <a:rPr lang="sv-SE" dirty="0"/>
              <a:t>Dokumentation</a:t>
            </a:r>
          </a:p>
          <a:p>
            <a:r>
              <a:rPr lang="sv-SE" dirty="0"/>
              <a:t>Träningsprogram – vardagsrehabilitering – 10 timmar/individ</a:t>
            </a:r>
          </a:p>
          <a:p>
            <a:r>
              <a:rPr lang="sv-SE" dirty="0"/>
              <a:t>HSL-insatser – schablon (ej insulin)</a:t>
            </a:r>
          </a:p>
          <a:p>
            <a:r>
              <a:rPr lang="sv-SE" dirty="0"/>
              <a:t>Ligga rätt i planerade tid för insatser</a:t>
            </a:r>
          </a:p>
          <a:p>
            <a:r>
              <a:rPr lang="sv-SE" dirty="0"/>
              <a:t>Samordnare planerar in aktuella förändringar – mer rätt i tid.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99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F0280-36E2-481B-FDB7-12C4D844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Tillit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EA46CA-1DCB-F73B-978F-85B3BEDD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Innebär inte att vi slutar mäta och kontrollera</a:t>
            </a:r>
          </a:p>
          <a:p>
            <a:endParaRPr lang="sv-SE" dirty="0"/>
          </a:p>
          <a:p>
            <a:r>
              <a:rPr lang="sv-SE" dirty="0"/>
              <a:t>Det är inte fritt valt arbete</a:t>
            </a:r>
          </a:p>
          <a:p>
            <a:endParaRPr lang="sv-SE" dirty="0"/>
          </a:p>
          <a:p>
            <a:r>
              <a:rPr lang="sv-SE" dirty="0"/>
              <a:t>Alla älskar inte tillit – vissa måste kliva tillbaka och andra kliva fram.</a:t>
            </a:r>
          </a:p>
          <a:p>
            <a:endParaRPr lang="sv-SE" dirty="0"/>
          </a:p>
          <a:p>
            <a:r>
              <a:rPr lang="sv-SE" dirty="0"/>
              <a:t>Tillit är inte en universallösning, ibland behövs andra lösningar – tillit ersätter inte </a:t>
            </a:r>
            <a:r>
              <a:rPr lang="sv-SE"/>
              <a:t>en verksamhets behov </a:t>
            </a:r>
            <a:r>
              <a:rPr lang="sv-SE" dirty="0"/>
              <a:t>av resurser.</a:t>
            </a:r>
          </a:p>
        </p:txBody>
      </p:sp>
    </p:spTree>
    <p:extLst>
      <p:ext uri="{BB962C8B-B14F-4D97-AF65-F5344CB8AC3E}">
        <p14:creationId xmlns:p14="http://schemas.microsoft.com/office/powerpoint/2010/main" val="1471717171"/>
      </p:ext>
    </p:extLst>
  </p:cSld>
  <p:clrMapOvr>
    <a:masterClrMapping/>
  </p:clrMapOvr>
</p:sld>
</file>

<file path=ppt/theme/theme1.xml><?xml version="1.0" encoding="utf-8"?>
<a:theme xmlns:a="http://schemas.openxmlformats.org/drawingml/2006/main" name="10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266E8A0-FE68-4298-B945-FF386DA32BF5}"/>
    </a:ext>
  </a:extLst>
</a:theme>
</file>

<file path=ppt/theme/theme10.xml><?xml version="1.0" encoding="utf-8"?>
<a:theme xmlns:a="http://schemas.openxmlformats.org/drawingml/2006/main" name="1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ECB4ABB3-2EC8-4E8B-A6F2-0FF50EB876FE}"/>
    </a:ext>
  </a:extLst>
</a:theme>
</file>

<file path=ppt/theme/theme1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ECDAA18-E593-4B44-86A1-CEB107F790F4}"/>
    </a:ext>
  </a:extLst>
</a:theme>
</file>

<file path=ppt/theme/theme1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CD3E166-1EEF-4158-B468-DC3E4EF081C9}"/>
    </a:ext>
  </a:extLst>
</a:theme>
</file>

<file path=ppt/theme/theme1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407E93CE-9D9B-422F-8F87-E6F3C41FCE7F}"/>
    </a:ext>
  </a:extLst>
</a:theme>
</file>

<file path=ppt/theme/theme14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33D88D8-7619-4BE5-916B-F710F81032D8}"/>
    </a:ext>
  </a:extLst>
</a:theme>
</file>

<file path=ppt/theme/theme15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62B8E66A-0DA7-470E-9DA4-835BD826B560}"/>
    </a:ext>
  </a:extLst>
</a:theme>
</file>

<file path=ppt/theme/theme16.xml><?xml version="1.0" encoding="utf-8"?>
<a:theme xmlns:a="http://schemas.openxmlformats.org/drawingml/2006/main" name="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C288CC3-B0E6-482B-9E51-0C2186E10B21}"/>
    </a:ext>
  </a:extLst>
</a:theme>
</file>

<file path=ppt/theme/theme17.xml><?xml version="1.0" encoding="utf-8"?>
<a:theme xmlns:a="http://schemas.openxmlformats.org/drawingml/2006/main" name="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1ED6B0A3-FEA4-4BA4-9A7B-1915E1F19D3E}"/>
    </a:ext>
  </a:extLst>
</a:theme>
</file>

<file path=ppt/theme/theme18.xml><?xml version="1.0" encoding="utf-8"?>
<a:theme xmlns:a="http://schemas.openxmlformats.org/drawingml/2006/main" name="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4F00394-8646-4A74-AB59-3856A645FF2C}"/>
    </a:ext>
  </a:extLst>
</a:theme>
</file>

<file path=ppt/theme/theme19.xml><?xml version="1.0" encoding="utf-8"?>
<a:theme xmlns:a="http://schemas.openxmlformats.org/drawingml/2006/main" name="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56B14A96-9CA8-4C61-BA25-47D856D90A60}"/>
    </a:ext>
  </a:extLst>
</a:theme>
</file>

<file path=ppt/theme/theme2.xml><?xml version="1.0" encoding="utf-8"?>
<a:theme xmlns:a="http://schemas.openxmlformats.org/drawingml/2006/main" name="1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E430BE2-484A-4753-8229-A2D97DB1DF8E}"/>
    </a:ext>
  </a:extLst>
</a:theme>
</file>

<file path=ppt/theme/theme20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FE24E6A-906A-4E81-B0E1-EE4234AEF27A}"/>
    </a:ext>
  </a:extLst>
</a:theme>
</file>

<file path=ppt/theme/theme3.xml><?xml version="1.0" encoding="utf-8"?>
<a:theme xmlns:a="http://schemas.openxmlformats.org/drawingml/2006/main" name="1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26B4901D-9523-4576-A17C-6B763C648565}"/>
    </a:ext>
  </a:extLst>
</a:theme>
</file>

<file path=ppt/theme/theme4.xml><?xml version="1.0" encoding="utf-8"?>
<a:theme xmlns:a="http://schemas.openxmlformats.org/drawingml/2006/main" name="1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E95890E-5903-43BE-9EF6-43E460E20965}"/>
    </a:ext>
  </a:extLst>
</a:theme>
</file>

<file path=ppt/theme/theme5.xml><?xml version="1.0" encoding="utf-8"?>
<a:theme xmlns:a="http://schemas.openxmlformats.org/drawingml/2006/main" name="1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8299136-CE66-45AC-B94F-0D85DE2E808C}"/>
    </a:ext>
  </a:extLst>
</a:theme>
</file>

<file path=ppt/theme/theme6.xml><?xml version="1.0" encoding="utf-8"?>
<a:theme xmlns:a="http://schemas.openxmlformats.org/drawingml/2006/main" name="1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27E63BC-3217-4070-A248-DA13B557B77E}"/>
    </a:ext>
  </a:extLst>
</a:theme>
</file>

<file path=ppt/theme/theme7.xml><?xml version="1.0" encoding="utf-8"?>
<a:theme xmlns:a="http://schemas.openxmlformats.org/drawingml/2006/main" name="1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17A2E1B-6209-44DC-992E-AC131972518B}"/>
    </a:ext>
  </a:extLst>
</a:theme>
</file>

<file path=ppt/theme/theme8.xml><?xml version="1.0" encoding="utf-8"?>
<a:theme xmlns:a="http://schemas.openxmlformats.org/drawingml/2006/main" name="1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D452D813-16B9-413C-841B-F8C29CB15F36}"/>
    </a:ext>
  </a:extLst>
</a:theme>
</file>

<file path=ppt/theme/theme9.xml><?xml version="1.0" encoding="utf-8"?>
<a:theme xmlns:a="http://schemas.openxmlformats.org/drawingml/2006/main" name="1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3F8E0836-E79C-4C81-9154-E546AF43C6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16_9 alla färger_2022</Template>
  <TotalTime>46</TotalTime>
  <Words>199</Words>
  <Application>Microsoft Office PowerPoint</Application>
  <PresentationFormat>Bredbild</PresentationFormat>
  <Paragraphs>30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20</vt:i4>
      </vt:variant>
      <vt:variant>
        <vt:lpstr>Bildrubriker</vt:lpstr>
      </vt:variant>
      <vt:variant>
        <vt:i4>5</vt:i4>
      </vt:variant>
    </vt:vector>
  </HeadingPairs>
  <TitlesOfParts>
    <vt:vector size="27" baseType="lpstr">
      <vt:lpstr>Arial</vt:lpstr>
      <vt:lpstr>Gill Sans MT</vt:lpstr>
      <vt:lpstr>10_Anpassad formgivning</vt:lpstr>
      <vt:lpstr>11_Anpassad formgivning</vt:lpstr>
      <vt:lpstr>12_Anpassad formgivning</vt:lpstr>
      <vt:lpstr>13_Anpassad formgivning</vt:lpstr>
      <vt:lpstr>14_Anpassad formgivning</vt:lpstr>
      <vt:lpstr>15_Anpassad formgivning</vt:lpstr>
      <vt:lpstr>16_Anpassad formgivning</vt:lpstr>
      <vt:lpstr>17_Anpassad formgivning</vt:lpstr>
      <vt:lpstr>18_Anpassad formgivning</vt:lpstr>
      <vt:lpstr>19_Anpassad formgivning</vt:lpstr>
      <vt:lpstr>Anpassad formgivning</vt:lpstr>
      <vt:lpstr>1_Anpassad formgivning</vt:lpstr>
      <vt:lpstr>2_Anpassad formgivning</vt:lpstr>
      <vt:lpstr>3_Anpassad formgivning</vt:lpstr>
      <vt:lpstr>4_Anpassad formgivning</vt:lpstr>
      <vt:lpstr>6_Anpassad formgivning</vt:lpstr>
      <vt:lpstr>7_Anpassad formgivning</vt:lpstr>
      <vt:lpstr>8_Anpassad formgivning</vt:lpstr>
      <vt:lpstr>9_Anpassad formgivning</vt:lpstr>
      <vt:lpstr>5_Anpassad formgivning</vt:lpstr>
      <vt:lpstr>Tillitsbaserad hemtjänst</vt:lpstr>
      <vt:lpstr>Tillitsbaserad hemtjänst</vt:lpstr>
      <vt:lpstr>Modellen</vt:lpstr>
      <vt:lpstr>Fortsättning…</vt:lpstr>
      <vt:lpstr>Tillit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Tillitsbaserad hemtjänst</dc:title>
  <dc:creator>Ewa Karlsson Sjölander</dc:creator>
  <cp:lastModifiedBy>Ewa Karlsson Sjölander</cp:lastModifiedBy>
  <cp:revision>4</cp:revision>
  <dcterms:created xsi:type="dcterms:W3CDTF">2024-02-26T09:28:16Z</dcterms:created>
  <dcterms:modified xsi:type="dcterms:W3CDTF">2024-02-26T10:19:23Z</dcterms:modified>
</cp:coreProperties>
</file>